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24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71" r:id="rId6"/>
    <p:sldId id="260" r:id="rId7"/>
    <p:sldId id="262" r:id="rId8"/>
    <p:sldId id="272" r:id="rId9"/>
    <p:sldId id="261" r:id="rId10"/>
    <p:sldId id="273" r:id="rId11"/>
    <p:sldId id="263" r:id="rId12"/>
    <p:sldId id="266" r:id="rId13"/>
    <p:sldId id="264" r:id="rId14"/>
    <p:sldId id="265" r:id="rId15"/>
    <p:sldId id="267" r:id="rId16"/>
    <p:sldId id="268" r:id="rId17"/>
    <p:sldId id="269" r:id="rId18"/>
    <p:sldId id="274" r:id="rId19"/>
    <p:sldId id="270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9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4660"/>
  </p:normalViewPr>
  <p:slideViewPr>
    <p:cSldViewPr snapToGrid="0">
      <p:cViewPr varScale="1">
        <p:scale>
          <a:sx n="92" d="100"/>
          <a:sy n="92" d="100"/>
        </p:scale>
        <p:origin x="595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78033B-E98A-4E3F-BF23-2C5CD914538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39F72D-8A44-486C-AE16-34710722F98E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Data Collection</a:t>
          </a:r>
          <a:endParaRPr lang="en-US"/>
        </a:p>
      </dgm:t>
    </dgm:pt>
    <dgm:pt modelId="{95528762-A02B-4674-807B-DF4010279744}" type="parTrans" cxnId="{0616F5E8-4EB4-403E-B019-07997E450CDE}">
      <dgm:prSet/>
      <dgm:spPr/>
      <dgm:t>
        <a:bodyPr/>
        <a:lstStyle/>
        <a:p>
          <a:endParaRPr lang="en-US"/>
        </a:p>
      </dgm:t>
    </dgm:pt>
    <dgm:pt modelId="{52D6E8D7-0681-4F34-8249-9C9803572A77}" type="sibTrans" cxnId="{0616F5E8-4EB4-403E-B019-07997E450CDE}">
      <dgm:prSet/>
      <dgm:spPr/>
      <dgm:t>
        <a:bodyPr/>
        <a:lstStyle/>
        <a:p>
          <a:endParaRPr lang="en-US"/>
        </a:p>
      </dgm:t>
    </dgm:pt>
    <dgm:pt modelId="{7A109D17-7320-4F68-9078-511631A786E2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Data Wrangling</a:t>
          </a:r>
          <a:endParaRPr lang="en-US"/>
        </a:p>
      </dgm:t>
    </dgm:pt>
    <dgm:pt modelId="{24117D7C-9306-4F0F-88EA-09EE3D95F02A}" type="parTrans" cxnId="{A0363097-DF4C-4812-AB3A-07D45E00F544}">
      <dgm:prSet/>
      <dgm:spPr/>
      <dgm:t>
        <a:bodyPr/>
        <a:lstStyle/>
        <a:p>
          <a:endParaRPr lang="en-US"/>
        </a:p>
      </dgm:t>
    </dgm:pt>
    <dgm:pt modelId="{F5C01691-9FCB-4DA7-9104-A7A5901FD8F5}" type="sibTrans" cxnId="{A0363097-DF4C-4812-AB3A-07D45E00F544}">
      <dgm:prSet/>
      <dgm:spPr/>
      <dgm:t>
        <a:bodyPr/>
        <a:lstStyle/>
        <a:p>
          <a:endParaRPr lang="en-US"/>
        </a:p>
      </dgm:t>
    </dgm:pt>
    <dgm:pt modelId="{A6074925-88B8-4D01-AA29-D63E5BC326CC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Exploratory Data Analysis</a:t>
          </a:r>
          <a:endParaRPr lang="en-US"/>
        </a:p>
      </dgm:t>
    </dgm:pt>
    <dgm:pt modelId="{FD53B55E-9587-4BB6-9ABC-912924675554}" type="parTrans" cxnId="{5B7DF4A1-B78E-4A03-BFAB-B92E23E31251}">
      <dgm:prSet/>
      <dgm:spPr/>
      <dgm:t>
        <a:bodyPr/>
        <a:lstStyle/>
        <a:p>
          <a:endParaRPr lang="en-US"/>
        </a:p>
      </dgm:t>
    </dgm:pt>
    <dgm:pt modelId="{856CB21A-A196-4194-B378-CDB81F28715C}" type="sibTrans" cxnId="{5B7DF4A1-B78E-4A03-BFAB-B92E23E31251}">
      <dgm:prSet/>
      <dgm:spPr/>
      <dgm:t>
        <a:bodyPr/>
        <a:lstStyle/>
        <a:p>
          <a:endParaRPr lang="en-US"/>
        </a:p>
      </dgm:t>
    </dgm:pt>
    <dgm:pt modelId="{9D888EAF-82F7-4E11-BE49-784220DCFD3E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 err="1"/>
            <a:t>Geospacial</a:t>
          </a:r>
          <a:r>
            <a:rPr lang="en-CA" dirty="0"/>
            <a:t> Data Visualization</a:t>
          </a:r>
          <a:endParaRPr lang="en-US" dirty="0"/>
        </a:p>
      </dgm:t>
    </dgm:pt>
    <dgm:pt modelId="{33F5B3A0-8DA9-4232-B2F9-31A0FA24805A}" type="parTrans" cxnId="{CF755036-4AAC-4FBA-B1B4-88DDA308045E}">
      <dgm:prSet/>
      <dgm:spPr/>
      <dgm:t>
        <a:bodyPr/>
        <a:lstStyle/>
        <a:p>
          <a:endParaRPr lang="en-US"/>
        </a:p>
      </dgm:t>
    </dgm:pt>
    <dgm:pt modelId="{F2F7AB2A-22A2-45E0-9DAE-6CA0874781DA}" type="sibTrans" cxnId="{CF755036-4AAC-4FBA-B1B4-88DDA308045E}">
      <dgm:prSet/>
      <dgm:spPr/>
      <dgm:t>
        <a:bodyPr/>
        <a:lstStyle/>
        <a:p>
          <a:endParaRPr lang="en-US"/>
        </a:p>
      </dgm:t>
    </dgm:pt>
    <dgm:pt modelId="{27449CF6-4A2C-452D-B350-B235A16CA308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Predictive Analysis</a:t>
          </a:r>
          <a:endParaRPr lang="en-US"/>
        </a:p>
      </dgm:t>
    </dgm:pt>
    <dgm:pt modelId="{0574A146-2BA7-4524-821F-758C63D45FCC}" type="parTrans" cxnId="{861222C2-6B06-4D7E-BF4A-737559B52C81}">
      <dgm:prSet/>
      <dgm:spPr/>
      <dgm:t>
        <a:bodyPr/>
        <a:lstStyle/>
        <a:p>
          <a:endParaRPr lang="en-US"/>
        </a:p>
      </dgm:t>
    </dgm:pt>
    <dgm:pt modelId="{FEEA87BC-D943-4EBE-B8C6-100666362C36}" type="sibTrans" cxnId="{861222C2-6B06-4D7E-BF4A-737559B52C81}">
      <dgm:prSet/>
      <dgm:spPr/>
      <dgm:t>
        <a:bodyPr/>
        <a:lstStyle/>
        <a:p>
          <a:endParaRPr lang="en-US"/>
        </a:p>
      </dgm:t>
    </dgm:pt>
    <dgm:pt modelId="{C4E237D2-2E73-4ADA-B91C-CDEFBB754B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Dashboard</a:t>
          </a:r>
        </a:p>
      </dgm:t>
    </dgm:pt>
    <dgm:pt modelId="{0F61477B-F298-4D4D-A354-4B9C27B753EF}" type="parTrans" cxnId="{7DE3D78A-EC27-44F1-BA61-F679C957DB7D}">
      <dgm:prSet/>
      <dgm:spPr/>
      <dgm:t>
        <a:bodyPr/>
        <a:lstStyle/>
        <a:p>
          <a:endParaRPr lang="en-CA"/>
        </a:p>
      </dgm:t>
    </dgm:pt>
    <dgm:pt modelId="{F5DD8B6E-511C-4346-AD52-0FBCEED9D987}" type="sibTrans" cxnId="{7DE3D78A-EC27-44F1-BA61-F679C957DB7D}">
      <dgm:prSet/>
      <dgm:spPr/>
      <dgm:t>
        <a:bodyPr/>
        <a:lstStyle/>
        <a:p>
          <a:endParaRPr lang="en-CA"/>
        </a:p>
      </dgm:t>
    </dgm:pt>
    <dgm:pt modelId="{2786E5FE-D28B-4DBE-93D2-03642EE4E07C}" type="pres">
      <dgm:prSet presAssocID="{8278033B-E98A-4E3F-BF23-2C5CD914538F}" presName="root" presStyleCnt="0">
        <dgm:presLayoutVars>
          <dgm:dir/>
          <dgm:resizeHandles val="exact"/>
        </dgm:presLayoutVars>
      </dgm:prSet>
      <dgm:spPr/>
    </dgm:pt>
    <dgm:pt modelId="{40086AB6-35B6-4C3E-82AB-34E529EABB55}" type="pres">
      <dgm:prSet presAssocID="{BD39F72D-8A44-486C-AE16-34710722F98E}" presName="compNode" presStyleCnt="0"/>
      <dgm:spPr/>
    </dgm:pt>
    <dgm:pt modelId="{5A0A33AF-0851-4EFA-9716-562292F0401D}" type="pres">
      <dgm:prSet presAssocID="{BD39F72D-8A44-486C-AE16-34710722F98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B0D2990-C210-4298-9053-3A2C982564BD}" type="pres">
      <dgm:prSet presAssocID="{BD39F72D-8A44-486C-AE16-34710722F98E}" presName="spaceRect" presStyleCnt="0"/>
      <dgm:spPr/>
    </dgm:pt>
    <dgm:pt modelId="{D49CD429-586B-4D14-9476-E7888F23F0A6}" type="pres">
      <dgm:prSet presAssocID="{BD39F72D-8A44-486C-AE16-34710722F98E}" presName="textRect" presStyleLbl="revTx" presStyleIdx="0" presStyleCnt="6">
        <dgm:presLayoutVars>
          <dgm:chMax val="1"/>
          <dgm:chPref val="1"/>
        </dgm:presLayoutVars>
      </dgm:prSet>
      <dgm:spPr/>
    </dgm:pt>
    <dgm:pt modelId="{4170D86D-02EA-4FFE-8615-F0A2CD681237}" type="pres">
      <dgm:prSet presAssocID="{52D6E8D7-0681-4F34-8249-9C9803572A77}" presName="sibTrans" presStyleCnt="0"/>
      <dgm:spPr/>
    </dgm:pt>
    <dgm:pt modelId="{91618B52-18EA-476A-9102-3D3A14D7872C}" type="pres">
      <dgm:prSet presAssocID="{7A109D17-7320-4F68-9078-511631A786E2}" presName="compNode" presStyleCnt="0"/>
      <dgm:spPr/>
    </dgm:pt>
    <dgm:pt modelId="{89F19CBB-EC9E-4A7D-9BBF-C678E5DC5774}" type="pres">
      <dgm:prSet presAssocID="{7A109D17-7320-4F68-9078-511631A786E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838CE98-9A78-4B09-A230-22297D4C2951}" type="pres">
      <dgm:prSet presAssocID="{7A109D17-7320-4F68-9078-511631A786E2}" presName="spaceRect" presStyleCnt="0"/>
      <dgm:spPr/>
    </dgm:pt>
    <dgm:pt modelId="{2F21CD07-688B-4308-9F0B-696FECB36189}" type="pres">
      <dgm:prSet presAssocID="{7A109D17-7320-4F68-9078-511631A786E2}" presName="textRect" presStyleLbl="revTx" presStyleIdx="1" presStyleCnt="6">
        <dgm:presLayoutVars>
          <dgm:chMax val="1"/>
          <dgm:chPref val="1"/>
        </dgm:presLayoutVars>
      </dgm:prSet>
      <dgm:spPr/>
    </dgm:pt>
    <dgm:pt modelId="{138D3D92-0711-48FB-AAD3-6DDA19CAE32B}" type="pres">
      <dgm:prSet presAssocID="{F5C01691-9FCB-4DA7-9104-A7A5901FD8F5}" presName="sibTrans" presStyleCnt="0"/>
      <dgm:spPr/>
    </dgm:pt>
    <dgm:pt modelId="{71D9E5D2-790A-4CD0-954F-175CBAA19A3C}" type="pres">
      <dgm:prSet presAssocID="{A6074925-88B8-4D01-AA29-D63E5BC326CC}" presName="compNode" presStyleCnt="0"/>
      <dgm:spPr/>
    </dgm:pt>
    <dgm:pt modelId="{10B17115-F518-4967-B73D-EE212D91C67C}" type="pres">
      <dgm:prSet presAssocID="{A6074925-88B8-4D01-AA29-D63E5BC326C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41BE742-FF87-4130-BEB6-1C059E700B3E}" type="pres">
      <dgm:prSet presAssocID="{A6074925-88B8-4D01-AA29-D63E5BC326CC}" presName="spaceRect" presStyleCnt="0"/>
      <dgm:spPr/>
    </dgm:pt>
    <dgm:pt modelId="{2BF062D5-A50D-403F-BAA2-9670892952A0}" type="pres">
      <dgm:prSet presAssocID="{A6074925-88B8-4D01-AA29-D63E5BC326CC}" presName="textRect" presStyleLbl="revTx" presStyleIdx="2" presStyleCnt="6">
        <dgm:presLayoutVars>
          <dgm:chMax val="1"/>
          <dgm:chPref val="1"/>
        </dgm:presLayoutVars>
      </dgm:prSet>
      <dgm:spPr/>
    </dgm:pt>
    <dgm:pt modelId="{5714C268-8F19-40D9-992C-5CE68203E8EB}" type="pres">
      <dgm:prSet presAssocID="{856CB21A-A196-4194-B378-CDB81F28715C}" presName="sibTrans" presStyleCnt="0"/>
      <dgm:spPr/>
    </dgm:pt>
    <dgm:pt modelId="{A52F74F8-0A7E-429E-BDD2-264D18F29323}" type="pres">
      <dgm:prSet presAssocID="{9D888EAF-82F7-4E11-BE49-784220DCFD3E}" presName="compNode" presStyleCnt="0"/>
      <dgm:spPr/>
    </dgm:pt>
    <dgm:pt modelId="{D3CB5E74-03D7-4A72-BF29-C76C9E54E49B}" type="pres">
      <dgm:prSet presAssocID="{9D888EAF-82F7-4E11-BE49-784220DCFD3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- Asia with solid fill"/>
        </a:ext>
      </dgm:extLst>
    </dgm:pt>
    <dgm:pt modelId="{8C95DCB2-0CE6-42C2-BE10-822DD6E72EA4}" type="pres">
      <dgm:prSet presAssocID="{9D888EAF-82F7-4E11-BE49-784220DCFD3E}" presName="spaceRect" presStyleCnt="0"/>
      <dgm:spPr/>
    </dgm:pt>
    <dgm:pt modelId="{9B780634-4E26-485A-ACC3-FE76758D41EA}" type="pres">
      <dgm:prSet presAssocID="{9D888EAF-82F7-4E11-BE49-784220DCFD3E}" presName="textRect" presStyleLbl="revTx" presStyleIdx="3" presStyleCnt="6">
        <dgm:presLayoutVars>
          <dgm:chMax val="1"/>
          <dgm:chPref val="1"/>
        </dgm:presLayoutVars>
      </dgm:prSet>
      <dgm:spPr/>
    </dgm:pt>
    <dgm:pt modelId="{D2F6AF90-0A87-4BB3-9FFF-BCA190AF1655}" type="pres">
      <dgm:prSet presAssocID="{F2F7AB2A-22A2-45E0-9DAE-6CA0874781DA}" presName="sibTrans" presStyleCnt="0"/>
      <dgm:spPr/>
    </dgm:pt>
    <dgm:pt modelId="{DDB28E47-D2AD-4F1F-874F-8C7CAFE27289}" type="pres">
      <dgm:prSet presAssocID="{C4E237D2-2E73-4ADA-B91C-CDEFBB754BC7}" presName="compNode" presStyleCnt="0"/>
      <dgm:spPr/>
    </dgm:pt>
    <dgm:pt modelId="{8ABCA572-F2AA-4903-96EA-80D88E468C5A}" type="pres">
      <dgm:prSet presAssocID="{C4E237D2-2E73-4ADA-B91C-CDEFBB754BC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 with solid fill"/>
        </a:ext>
      </dgm:extLst>
    </dgm:pt>
    <dgm:pt modelId="{A28C35F4-C4BE-4BBF-A736-347FBCE9C43F}" type="pres">
      <dgm:prSet presAssocID="{C4E237D2-2E73-4ADA-B91C-CDEFBB754BC7}" presName="spaceRect" presStyleCnt="0"/>
      <dgm:spPr/>
    </dgm:pt>
    <dgm:pt modelId="{9B119794-3CCE-4874-A046-3C6093FA1452}" type="pres">
      <dgm:prSet presAssocID="{C4E237D2-2E73-4ADA-B91C-CDEFBB754BC7}" presName="textRect" presStyleLbl="revTx" presStyleIdx="4" presStyleCnt="6">
        <dgm:presLayoutVars>
          <dgm:chMax val="1"/>
          <dgm:chPref val="1"/>
        </dgm:presLayoutVars>
      </dgm:prSet>
      <dgm:spPr/>
    </dgm:pt>
    <dgm:pt modelId="{53E9218D-5E0B-4693-B2F4-8AAEAB13E0B4}" type="pres">
      <dgm:prSet presAssocID="{F5DD8B6E-511C-4346-AD52-0FBCEED9D987}" presName="sibTrans" presStyleCnt="0"/>
      <dgm:spPr/>
    </dgm:pt>
    <dgm:pt modelId="{5DEFFC16-C8F2-494E-9BA1-685FC23ACD14}" type="pres">
      <dgm:prSet presAssocID="{27449CF6-4A2C-452D-B350-B235A16CA308}" presName="compNode" presStyleCnt="0"/>
      <dgm:spPr/>
    </dgm:pt>
    <dgm:pt modelId="{FB500AD6-6451-4F59-85C5-BED0308C725E}" type="pres">
      <dgm:prSet presAssocID="{27449CF6-4A2C-452D-B350-B235A16CA30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6B87EF3-B6F1-4FB7-8783-3376992810A0}" type="pres">
      <dgm:prSet presAssocID="{27449CF6-4A2C-452D-B350-B235A16CA308}" presName="spaceRect" presStyleCnt="0"/>
      <dgm:spPr/>
    </dgm:pt>
    <dgm:pt modelId="{E2912DE9-4558-4FC9-B335-046BEFCFAFB3}" type="pres">
      <dgm:prSet presAssocID="{27449CF6-4A2C-452D-B350-B235A16CA30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F755036-4AAC-4FBA-B1B4-88DDA308045E}" srcId="{8278033B-E98A-4E3F-BF23-2C5CD914538F}" destId="{9D888EAF-82F7-4E11-BE49-784220DCFD3E}" srcOrd="3" destOrd="0" parTransId="{33F5B3A0-8DA9-4232-B2F9-31A0FA24805A}" sibTransId="{F2F7AB2A-22A2-45E0-9DAE-6CA0874781DA}"/>
    <dgm:cxn modelId="{D94EC839-88C0-4F3C-B4DF-F84BCE94DE31}" type="presOf" srcId="{A6074925-88B8-4D01-AA29-D63E5BC326CC}" destId="{2BF062D5-A50D-403F-BAA2-9670892952A0}" srcOrd="0" destOrd="0" presId="urn:microsoft.com/office/officeart/2018/2/layout/IconLabelList"/>
    <dgm:cxn modelId="{B2165C6B-0CF3-49E4-B096-575128C5DCB4}" type="presOf" srcId="{9D888EAF-82F7-4E11-BE49-784220DCFD3E}" destId="{9B780634-4E26-485A-ACC3-FE76758D41EA}" srcOrd="0" destOrd="0" presId="urn:microsoft.com/office/officeart/2018/2/layout/IconLabelList"/>
    <dgm:cxn modelId="{015A5172-C0F8-4DA4-A3E1-6575AE9E7FB8}" type="presOf" srcId="{BD39F72D-8A44-486C-AE16-34710722F98E}" destId="{D49CD429-586B-4D14-9476-E7888F23F0A6}" srcOrd="0" destOrd="0" presId="urn:microsoft.com/office/officeart/2018/2/layout/IconLabelList"/>
    <dgm:cxn modelId="{7DE3D78A-EC27-44F1-BA61-F679C957DB7D}" srcId="{8278033B-E98A-4E3F-BF23-2C5CD914538F}" destId="{C4E237D2-2E73-4ADA-B91C-CDEFBB754BC7}" srcOrd="4" destOrd="0" parTransId="{0F61477B-F298-4D4D-A354-4B9C27B753EF}" sibTransId="{F5DD8B6E-511C-4346-AD52-0FBCEED9D987}"/>
    <dgm:cxn modelId="{A0363097-DF4C-4812-AB3A-07D45E00F544}" srcId="{8278033B-E98A-4E3F-BF23-2C5CD914538F}" destId="{7A109D17-7320-4F68-9078-511631A786E2}" srcOrd="1" destOrd="0" parTransId="{24117D7C-9306-4F0F-88EA-09EE3D95F02A}" sibTransId="{F5C01691-9FCB-4DA7-9104-A7A5901FD8F5}"/>
    <dgm:cxn modelId="{873BC3A0-8E7D-47B7-A25B-083937424950}" type="presOf" srcId="{27449CF6-4A2C-452D-B350-B235A16CA308}" destId="{E2912DE9-4558-4FC9-B335-046BEFCFAFB3}" srcOrd="0" destOrd="0" presId="urn:microsoft.com/office/officeart/2018/2/layout/IconLabelList"/>
    <dgm:cxn modelId="{5B7DF4A1-B78E-4A03-BFAB-B92E23E31251}" srcId="{8278033B-E98A-4E3F-BF23-2C5CD914538F}" destId="{A6074925-88B8-4D01-AA29-D63E5BC326CC}" srcOrd="2" destOrd="0" parTransId="{FD53B55E-9587-4BB6-9ABC-912924675554}" sibTransId="{856CB21A-A196-4194-B378-CDB81F28715C}"/>
    <dgm:cxn modelId="{CAC2EBB9-1F4C-4BFF-8C03-B6403133BC06}" type="presOf" srcId="{7A109D17-7320-4F68-9078-511631A786E2}" destId="{2F21CD07-688B-4308-9F0B-696FECB36189}" srcOrd="0" destOrd="0" presId="urn:microsoft.com/office/officeart/2018/2/layout/IconLabelList"/>
    <dgm:cxn modelId="{861222C2-6B06-4D7E-BF4A-737559B52C81}" srcId="{8278033B-E98A-4E3F-BF23-2C5CD914538F}" destId="{27449CF6-4A2C-452D-B350-B235A16CA308}" srcOrd="5" destOrd="0" parTransId="{0574A146-2BA7-4524-821F-758C63D45FCC}" sibTransId="{FEEA87BC-D943-4EBE-B8C6-100666362C36}"/>
    <dgm:cxn modelId="{D8F823C6-1860-4071-A847-F5576E3A066F}" type="presOf" srcId="{C4E237D2-2E73-4ADA-B91C-CDEFBB754BC7}" destId="{9B119794-3CCE-4874-A046-3C6093FA1452}" srcOrd="0" destOrd="0" presId="urn:microsoft.com/office/officeart/2018/2/layout/IconLabelList"/>
    <dgm:cxn modelId="{124BC7D0-BCDD-4F4B-8145-1AB8DF7F7CCE}" type="presOf" srcId="{8278033B-E98A-4E3F-BF23-2C5CD914538F}" destId="{2786E5FE-D28B-4DBE-93D2-03642EE4E07C}" srcOrd="0" destOrd="0" presId="urn:microsoft.com/office/officeart/2018/2/layout/IconLabelList"/>
    <dgm:cxn modelId="{0616F5E8-4EB4-403E-B019-07997E450CDE}" srcId="{8278033B-E98A-4E3F-BF23-2C5CD914538F}" destId="{BD39F72D-8A44-486C-AE16-34710722F98E}" srcOrd="0" destOrd="0" parTransId="{95528762-A02B-4674-807B-DF4010279744}" sibTransId="{52D6E8D7-0681-4F34-8249-9C9803572A77}"/>
    <dgm:cxn modelId="{9F6B058C-FB38-4EF0-B6E6-14C4F7EEF85A}" type="presParOf" srcId="{2786E5FE-D28B-4DBE-93D2-03642EE4E07C}" destId="{40086AB6-35B6-4C3E-82AB-34E529EABB55}" srcOrd="0" destOrd="0" presId="urn:microsoft.com/office/officeart/2018/2/layout/IconLabelList"/>
    <dgm:cxn modelId="{102E6B9E-93C5-4419-A3AA-330A9DF6124D}" type="presParOf" srcId="{40086AB6-35B6-4C3E-82AB-34E529EABB55}" destId="{5A0A33AF-0851-4EFA-9716-562292F0401D}" srcOrd="0" destOrd="0" presId="urn:microsoft.com/office/officeart/2018/2/layout/IconLabelList"/>
    <dgm:cxn modelId="{AC11241F-2AC7-43AA-9B90-236420C5DD4F}" type="presParOf" srcId="{40086AB6-35B6-4C3E-82AB-34E529EABB55}" destId="{6B0D2990-C210-4298-9053-3A2C982564BD}" srcOrd="1" destOrd="0" presId="urn:microsoft.com/office/officeart/2018/2/layout/IconLabelList"/>
    <dgm:cxn modelId="{18DC6661-21D8-446F-82BA-DCA4A058954A}" type="presParOf" srcId="{40086AB6-35B6-4C3E-82AB-34E529EABB55}" destId="{D49CD429-586B-4D14-9476-E7888F23F0A6}" srcOrd="2" destOrd="0" presId="urn:microsoft.com/office/officeart/2018/2/layout/IconLabelList"/>
    <dgm:cxn modelId="{C14BA6DF-9F40-47E0-BE6E-BCE4D859935B}" type="presParOf" srcId="{2786E5FE-D28B-4DBE-93D2-03642EE4E07C}" destId="{4170D86D-02EA-4FFE-8615-F0A2CD681237}" srcOrd="1" destOrd="0" presId="urn:microsoft.com/office/officeart/2018/2/layout/IconLabelList"/>
    <dgm:cxn modelId="{6A4F3C22-EF59-4D13-8D37-A3324DFE36E4}" type="presParOf" srcId="{2786E5FE-D28B-4DBE-93D2-03642EE4E07C}" destId="{91618B52-18EA-476A-9102-3D3A14D7872C}" srcOrd="2" destOrd="0" presId="urn:microsoft.com/office/officeart/2018/2/layout/IconLabelList"/>
    <dgm:cxn modelId="{CEE02C10-E36D-49E8-9362-EF64F8D2DF69}" type="presParOf" srcId="{91618B52-18EA-476A-9102-3D3A14D7872C}" destId="{89F19CBB-EC9E-4A7D-9BBF-C678E5DC5774}" srcOrd="0" destOrd="0" presId="urn:microsoft.com/office/officeart/2018/2/layout/IconLabelList"/>
    <dgm:cxn modelId="{D5935015-449A-402C-A0A5-7CAAB74FD9CA}" type="presParOf" srcId="{91618B52-18EA-476A-9102-3D3A14D7872C}" destId="{8838CE98-9A78-4B09-A230-22297D4C2951}" srcOrd="1" destOrd="0" presId="urn:microsoft.com/office/officeart/2018/2/layout/IconLabelList"/>
    <dgm:cxn modelId="{43DD135A-D615-44E6-89AB-C396BA24325E}" type="presParOf" srcId="{91618B52-18EA-476A-9102-3D3A14D7872C}" destId="{2F21CD07-688B-4308-9F0B-696FECB36189}" srcOrd="2" destOrd="0" presId="urn:microsoft.com/office/officeart/2018/2/layout/IconLabelList"/>
    <dgm:cxn modelId="{0BA146CC-3AD9-42B7-9035-1F3CCEE44570}" type="presParOf" srcId="{2786E5FE-D28B-4DBE-93D2-03642EE4E07C}" destId="{138D3D92-0711-48FB-AAD3-6DDA19CAE32B}" srcOrd="3" destOrd="0" presId="urn:microsoft.com/office/officeart/2018/2/layout/IconLabelList"/>
    <dgm:cxn modelId="{7EEA2024-516F-42BE-88F6-8568001B384B}" type="presParOf" srcId="{2786E5FE-D28B-4DBE-93D2-03642EE4E07C}" destId="{71D9E5D2-790A-4CD0-954F-175CBAA19A3C}" srcOrd="4" destOrd="0" presId="urn:microsoft.com/office/officeart/2018/2/layout/IconLabelList"/>
    <dgm:cxn modelId="{480EFB2B-303F-4938-A9DF-AA1A7AE4A889}" type="presParOf" srcId="{71D9E5D2-790A-4CD0-954F-175CBAA19A3C}" destId="{10B17115-F518-4967-B73D-EE212D91C67C}" srcOrd="0" destOrd="0" presId="urn:microsoft.com/office/officeart/2018/2/layout/IconLabelList"/>
    <dgm:cxn modelId="{993284A8-3215-4690-8DAF-C6F296489030}" type="presParOf" srcId="{71D9E5D2-790A-4CD0-954F-175CBAA19A3C}" destId="{341BE742-FF87-4130-BEB6-1C059E700B3E}" srcOrd="1" destOrd="0" presId="urn:microsoft.com/office/officeart/2018/2/layout/IconLabelList"/>
    <dgm:cxn modelId="{931638D3-CD4D-4CEE-8630-30FD2D1404AA}" type="presParOf" srcId="{71D9E5D2-790A-4CD0-954F-175CBAA19A3C}" destId="{2BF062D5-A50D-403F-BAA2-9670892952A0}" srcOrd="2" destOrd="0" presId="urn:microsoft.com/office/officeart/2018/2/layout/IconLabelList"/>
    <dgm:cxn modelId="{0BF67397-FB01-4480-A107-52CA31853500}" type="presParOf" srcId="{2786E5FE-D28B-4DBE-93D2-03642EE4E07C}" destId="{5714C268-8F19-40D9-992C-5CE68203E8EB}" srcOrd="5" destOrd="0" presId="urn:microsoft.com/office/officeart/2018/2/layout/IconLabelList"/>
    <dgm:cxn modelId="{78F4A7C3-4E98-49C4-B393-73030C239D8E}" type="presParOf" srcId="{2786E5FE-D28B-4DBE-93D2-03642EE4E07C}" destId="{A52F74F8-0A7E-429E-BDD2-264D18F29323}" srcOrd="6" destOrd="0" presId="urn:microsoft.com/office/officeart/2018/2/layout/IconLabelList"/>
    <dgm:cxn modelId="{C9B8C52F-6B93-4A9E-AFB2-99851579493C}" type="presParOf" srcId="{A52F74F8-0A7E-429E-BDD2-264D18F29323}" destId="{D3CB5E74-03D7-4A72-BF29-C76C9E54E49B}" srcOrd="0" destOrd="0" presId="urn:microsoft.com/office/officeart/2018/2/layout/IconLabelList"/>
    <dgm:cxn modelId="{48539402-C45B-4ACB-A6EF-C5968A036ED2}" type="presParOf" srcId="{A52F74F8-0A7E-429E-BDD2-264D18F29323}" destId="{8C95DCB2-0CE6-42C2-BE10-822DD6E72EA4}" srcOrd="1" destOrd="0" presId="urn:microsoft.com/office/officeart/2018/2/layout/IconLabelList"/>
    <dgm:cxn modelId="{176DDF3A-10C8-483D-8A71-4C21033D486A}" type="presParOf" srcId="{A52F74F8-0A7E-429E-BDD2-264D18F29323}" destId="{9B780634-4E26-485A-ACC3-FE76758D41EA}" srcOrd="2" destOrd="0" presId="urn:microsoft.com/office/officeart/2018/2/layout/IconLabelList"/>
    <dgm:cxn modelId="{0EE40C94-F5D5-4D2A-AD4E-AAEC9D367D9A}" type="presParOf" srcId="{2786E5FE-D28B-4DBE-93D2-03642EE4E07C}" destId="{D2F6AF90-0A87-4BB3-9FFF-BCA190AF1655}" srcOrd="7" destOrd="0" presId="urn:microsoft.com/office/officeart/2018/2/layout/IconLabelList"/>
    <dgm:cxn modelId="{B362459E-D60D-48F2-A404-89118BC2215A}" type="presParOf" srcId="{2786E5FE-D28B-4DBE-93D2-03642EE4E07C}" destId="{DDB28E47-D2AD-4F1F-874F-8C7CAFE27289}" srcOrd="8" destOrd="0" presId="urn:microsoft.com/office/officeart/2018/2/layout/IconLabelList"/>
    <dgm:cxn modelId="{342A6F1C-B53A-4491-9752-9138B986B4F0}" type="presParOf" srcId="{DDB28E47-D2AD-4F1F-874F-8C7CAFE27289}" destId="{8ABCA572-F2AA-4903-96EA-80D88E468C5A}" srcOrd="0" destOrd="0" presId="urn:microsoft.com/office/officeart/2018/2/layout/IconLabelList"/>
    <dgm:cxn modelId="{E9F3B0A9-C611-4C61-8B1B-C8E7CF728DDC}" type="presParOf" srcId="{DDB28E47-D2AD-4F1F-874F-8C7CAFE27289}" destId="{A28C35F4-C4BE-4BBF-A736-347FBCE9C43F}" srcOrd="1" destOrd="0" presId="urn:microsoft.com/office/officeart/2018/2/layout/IconLabelList"/>
    <dgm:cxn modelId="{420C8293-6010-4C9F-A867-D2702CDC93CF}" type="presParOf" srcId="{DDB28E47-D2AD-4F1F-874F-8C7CAFE27289}" destId="{9B119794-3CCE-4874-A046-3C6093FA1452}" srcOrd="2" destOrd="0" presId="urn:microsoft.com/office/officeart/2018/2/layout/IconLabelList"/>
    <dgm:cxn modelId="{C633EC7D-B701-489C-87C7-1D46F6D7F07E}" type="presParOf" srcId="{2786E5FE-D28B-4DBE-93D2-03642EE4E07C}" destId="{53E9218D-5E0B-4693-B2F4-8AAEAB13E0B4}" srcOrd="9" destOrd="0" presId="urn:microsoft.com/office/officeart/2018/2/layout/IconLabelList"/>
    <dgm:cxn modelId="{877D6616-31A8-41AA-9E24-46A7A6CC17F6}" type="presParOf" srcId="{2786E5FE-D28B-4DBE-93D2-03642EE4E07C}" destId="{5DEFFC16-C8F2-494E-9BA1-685FC23ACD14}" srcOrd="10" destOrd="0" presId="urn:microsoft.com/office/officeart/2018/2/layout/IconLabelList"/>
    <dgm:cxn modelId="{18E86DF4-4B0F-4138-A6A8-412702760E52}" type="presParOf" srcId="{5DEFFC16-C8F2-494E-9BA1-685FC23ACD14}" destId="{FB500AD6-6451-4F59-85C5-BED0308C725E}" srcOrd="0" destOrd="0" presId="urn:microsoft.com/office/officeart/2018/2/layout/IconLabelList"/>
    <dgm:cxn modelId="{91A32ACB-8F05-4514-9FF6-B00A909C0E10}" type="presParOf" srcId="{5DEFFC16-C8F2-494E-9BA1-685FC23ACD14}" destId="{56B87EF3-B6F1-4FB7-8783-3376992810A0}" srcOrd="1" destOrd="0" presId="urn:microsoft.com/office/officeart/2018/2/layout/IconLabelList"/>
    <dgm:cxn modelId="{60A424A3-B252-4E0F-98FB-9714A9BDBA41}" type="presParOf" srcId="{5DEFFC16-C8F2-494E-9BA1-685FC23ACD14}" destId="{E2912DE9-4558-4FC9-B335-046BEFCFAFB3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53E7467-BC1B-41A2-8864-FCDC0E3CA0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27D0B-EB00-453D-822C-B4CD0C16D112}">
      <dgm:prSet/>
      <dgm:spPr/>
      <dgm:t>
        <a:bodyPr/>
        <a:lstStyle/>
        <a:p>
          <a:r>
            <a:rPr lang="en-CA" u="none" dirty="0">
              <a:solidFill>
                <a:schemeClr val="tx1"/>
              </a:solidFill>
            </a:rPr>
            <a:t>Success Rates by Payload Mass and Orbit Type</a:t>
          </a:r>
          <a:endParaRPr lang="en-US" u="none" dirty="0">
            <a:solidFill>
              <a:schemeClr val="tx1"/>
            </a:solidFill>
          </a:endParaRPr>
        </a:p>
      </dgm:t>
    </dgm:pt>
    <dgm:pt modelId="{E17633C3-E592-41CE-B7E4-EAB3E231EB69}" type="parTrans" cxnId="{B60FC2F4-5FEE-467D-AAAE-A0AB96AA9083}">
      <dgm:prSet/>
      <dgm:spPr/>
      <dgm:t>
        <a:bodyPr/>
        <a:lstStyle/>
        <a:p>
          <a:endParaRPr lang="en-US"/>
        </a:p>
      </dgm:t>
    </dgm:pt>
    <dgm:pt modelId="{129C5E77-6907-46FF-B32A-8D780559CAC4}" type="sibTrans" cxnId="{B60FC2F4-5FEE-467D-AAAE-A0AB96AA9083}">
      <dgm:prSet/>
      <dgm:spPr/>
      <dgm:t>
        <a:bodyPr/>
        <a:lstStyle/>
        <a:p>
          <a:endParaRPr lang="en-US"/>
        </a:p>
      </dgm:t>
    </dgm:pt>
    <dgm:pt modelId="{F2AC2C27-6285-4546-B396-7E735B24D96D}">
      <dgm:prSet/>
      <dgm:spPr/>
      <dgm:t>
        <a:bodyPr/>
        <a:lstStyle/>
        <a:p>
          <a:r>
            <a:rPr lang="en-CA" dirty="0">
              <a:solidFill>
                <a:schemeClr val="tx2"/>
              </a:solidFill>
            </a:rPr>
            <a:t>If the payload mass is greater than 8000kg the Polar, LEO, and ISS orbit types appear to be more successful</a:t>
          </a:r>
          <a:endParaRPr lang="en-US" dirty="0">
            <a:solidFill>
              <a:schemeClr val="tx2"/>
            </a:solidFill>
          </a:endParaRPr>
        </a:p>
      </dgm:t>
    </dgm:pt>
    <dgm:pt modelId="{2BE86EE3-7E9E-42F6-8DD1-9AA3E2D1FF06}" type="parTrans" cxnId="{322D0D6F-8373-4C61-9DFA-CD7C614F3D92}">
      <dgm:prSet/>
      <dgm:spPr/>
      <dgm:t>
        <a:bodyPr/>
        <a:lstStyle/>
        <a:p>
          <a:endParaRPr lang="en-US"/>
        </a:p>
      </dgm:t>
    </dgm:pt>
    <dgm:pt modelId="{EC844015-B2FA-43B3-BDA9-763F134A89C3}" type="sibTrans" cxnId="{322D0D6F-8373-4C61-9DFA-CD7C614F3D92}">
      <dgm:prSet/>
      <dgm:spPr/>
      <dgm:t>
        <a:bodyPr/>
        <a:lstStyle/>
        <a:p>
          <a:endParaRPr lang="en-US"/>
        </a:p>
      </dgm:t>
    </dgm:pt>
    <dgm:pt modelId="{FCB045F6-5856-45F7-A123-054F49E5C209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GTO seems to have no relationship between payload mass and success rate</a:t>
          </a:r>
        </a:p>
      </dgm:t>
    </dgm:pt>
    <dgm:pt modelId="{CD68A6E2-8CBD-44B5-B427-251A359FCE66}" type="sibTrans" cxnId="{7B085E1C-977B-4775-B929-8EDCD45926E8}">
      <dgm:prSet/>
      <dgm:spPr/>
      <dgm:t>
        <a:bodyPr/>
        <a:lstStyle/>
        <a:p>
          <a:endParaRPr lang="en-CA"/>
        </a:p>
      </dgm:t>
    </dgm:pt>
    <dgm:pt modelId="{B1372ABB-4C6F-4BAB-B778-DC5B7661B240}" type="parTrans" cxnId="{7B085E1C-977B-4775-B929-8EDCD45926E8}">
      <dgm:prSet/>
      <dgm:spPr/>
      <dgm:t>
        <a:bodyPr/>
        <a:lstStyle/>
        <a:p>
          <a:endParaRPr lang="en-CA"/>
        </a:p>
      </dgm:t>
    </dgm:pt>
    <dgm:pt modelId="{F3F3D456-9ECE-4F03-89A7-4F65B24DCAEB}" type="pres">
      <dgm:prSet presAssocID="{753E7467-BC1B-41A2-8864-FCDC0E3CA0E1}" presName="linear" presStyleCnt="0">
        <dgm:presLayoutVars>
          <dgm:animLvl val="lvl"/>
          <dgm:resizeHandles val="exact"/>
        </dgm:presLayoutVars>
      </dgm:prSet>
      <dgm:spPr/>
    </dgm:pt>
    <dgm:pt modelId="{B9D4884C-5D41-4914-8EAC-8D1D4342B710}" type="pres">
      <dgm:prSet presAssocID="{A3C27D0B-EB00-453D-822C-B4CD0C16D11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E776E15-9A19-4AEE-9B2D-085E8E14B47E}" type="pres">
      <dgm:prSet presAssocID="{A3C27D0B-EB00-453D-822C-B4CD0C16D11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A74F200-FFBC-4BB4-BF13-5E340A0B2D7E}" type="presOf" srcId="{F2AC2C27-6285-4546-B396-7E735B24D96D}" destId="{8E776E15-9A19-4AEE-9B2D-085E8E14B47E}" srcOrd="0" destOrd="0" presId="urn:microsoft.com/office/officeart/2005/8/layout/vList2"/>
    <dgm:cxn modelId="{7B085E1C-977B-4775-B929-8EDCD45926E8}" srcId="{A3C27D0B-EB00-453D-822C-B4CD0C16D112}" destId="{FCB045F6-5856-45F7-A123-054F49E5C209}" srcOrd="1" destOrd="0" parTransId="{B1372ABB-4C6F-4BAB-B778-DC5B7661B240}" sibTransId="{CD68A6E2-8CBD-44B5-B427-251A359FCE66}"/>
    <dgm:cxn modelId="{322D0D6F-8373-4C61-9DFA-CD7C614F3D92}" srcId="{A3C27D0B-EB00-453D-822C-B4CD0C16D112}" destId="{F2AC2C27-6285-4546-B396-7E735B24D96D}" srcOrd="0" destOrd="0" parTransId="{2BE86EE3-7E9E-42F6-8DD1-9AA3E2D1FF06}" sibTransId="{EC844015-B2FA-43B3-BDA9-763F134A89C3}"/>
    <dgm:cxn modelId="{615F25AF-20DF-4A80-9379-D1C215A7E24F}" type="presOf" srcId="{A3C27D0B-EB00-453D-822C-B4CD0C16D112}" destId="{B9D4884C-5D41-4914-8EAC-8D1D4342B710}" srcOrd="0" destOrd="0" presId="urn:microsoft.com/office/officeart/2005/8/layout/vList2"/>
    <dgm:cxn modelId="{B057B2D4-97C4-4471-9D87-80D26ED5D9FD}" type="presOf" srcId="{753E7467-BC1B-41A2-8864-FCDC0E3CA0E1}" destId="{F3F3D456-9ECE-4F03-89A7-4F65B24DCAEB}" srcOrd="0" destOrd="0" presId="urn:microsoft.com/office/officeart/2005/8/layout/vList2"/>
    <dgm:cxn modelId="{5911ABDE-A5E8-47DF-9D53-C44C8B7FB989}" type="presOf" srcId="{FCB045F6-5856-45F7-A123-054F49E5C209}" destId="{8E776E15-9A19-4AEE-9B2D-085E8E14B47E}" srcOrd="0" destOrd="1" presId="urn:microsoft.com/office/officeart/2005/8/layout/vList2"/>
    <dgm:cxn modelId="{B60FC2F4-5FEE-467D-AAAE-A0AB96AA9083}" srcId="{753E7467-BC1B-41A2-8864-FCDC0E3CA0E1}" destId="{A3C27D0B-EB00-453D-822C-B4CD0C16D112}" srcOrd="0" destOrd="0" parTransId="{E17633C3-E592-41CE-B7E4-EAB3E231EB69}" sibTransId="{129C5E77-6907-46FF-B32A-8D780559CAC4}"/>
    <dgm:cxn modelId="{E2DC9171-37CA-4FF2-B9D3-ECCDA173C9AF}" type="presParOf" srcId="{F3F3D456-9ECE-4F03-89A7-4F65B24DCAEB}" destId="{B9D4884C-5D41-4914-8EAC-8D1D4342B710}" srcOrd="0" destOrd="0" presId="urn:microsoft.com/office/officeart/2005/8/layout/vList2"/>
    <dgm:cxn modelId="{8DFC2878-DED0-4797-838E-B371C6DEBA01}" type="presParOf" srcId="{F3F3D456-9ECE-4F03-89A7-4F65B24DCAEB}" destId="{8E776E15-9A19-4AEE-9B2D-085E8E14B4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53E7467-BC1B-41A2-8864-FCDC0E3CA0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27D0B-EB00-453D-822C-B4CD0C16D112}">
      <dgm:prSet/>
      <dgm:spPr/>
      <dgm:t>
        <a:bodyPr/>
        <a:lstStyle/>
        <a:p>
          <a:r>
            <a:rPr lang="en-CA" u="none" dirty="0">
              <a:solidFill>
                <a:schemeClr val="tx1"/>
              </a:solidFill>
            </a:rPr>
            <a:t>Success Rates 2013-2020</a:t>
          </a:r>
          <a:endParaRPr lang="en-US" u="none" dirty="0">
            <a:solidFill>
              <a:schemeClr val="tx1"/>
            </a:solidFill>
          </a:endParaRPr>
        </a:p>
      </dgm:t>
    </dgm:pt>
    <dgm:pt modelId="{E17633C3-E592-41CE-B7E4-EAB3E231EB69}" type="parTrans" cxnId="{B60FC2F4-5FEE-467D-AAAE-A0AB96AA9083}">
      <dgm:prSet/>
      <dgm:spPr/>
      <dgm:t>
        <a:bodyPr/>
        <a:lstStyle/>
        <a:p>
          <a:endParaRPr lang="en-US"/>
        </a:p>
      </dgm:t>
    </dgm:pt>
    <dgm:pt modelId="{129C5E77-6907-46FF-B32A-8D780559CAC4}" type="sibTrans" cxnId="{B60FC2F4-5FEE-467D-AAAE-A0AB96AA9083}">
      <dgm:prSet/>
      <dgm:spPr/>
      <dgm:t>
        <a:bodyPr/>
        <a:lstStyle/>
        <a:p>
          <a:endParaRPr lang="en-US"/>
        </a:p>
      </dgm:t>
    </dgm:pt>
    <dgm:pt modelId="{F2AC2C27-6285-4546-B396-7E735B24D96D}">
      <dgm:prSet/>
      <dgm:spPr/>
      <dgm:t>
        <a:bodyPr/>
        <a:lstStyle/>
        <a:p>
          <a:r>
            <a:rPr lang="en-CA" dirty="0">
              <a:solidFill>
                <a:schemeClr val="tx2"/>
              </a:solidFill>
            </a:rPr>
            <a:t>The success rate of SpaceX Falcon 9 rocket launches has clearly increased over time</a:t>
          </a:r>
          <a:endParaRPr lang="en-US" dirty="0">
            <a:solidFill>
              <a:schemeClr val="tx2"/>
            </a:solidFill>
          </a:endParaRPr>
        </a:p>
      </dgm:t>
    </dgm:pt>
    <dgm:pt modelId="{2BE86EE3-7E9E-42F6-8DD1-9AA3E2D1FF06}" type="parTrans" cxnId="{322D0D6F-8373-4C61-9DFA-CD7C614F3D92}">
      <dgm:prSet/>
      <dgm:spPr/>
      <dgm:t>
        <a:bodyPr/>
        <a:lstStyle/>
        <a:p>
          <a:endParaRPr lang="en-US"/>
        </a:p>
      </dgm:t>
    </dgm:pt>
    <dgm:pt modelId="{EC844015-B2FA-43B3-BDA9-763F134A89C3}" type="sibTrans" cxnId="{322D0D6F-8373-4C61-9DFA-CD7C614F3D92}">
      <dgm:prSet/>
      <dgm:spPr/>
      <dgm:t>
        <a:bodyPr/>
        <a:lstStyle/>
        <a:p>
          <a:endParaRPr lang="en-US"/>
        </a:p>
      </dgm:t>
    </dgm:pt>
    <dgm:pt modelId="{F3F3D456-9ECE-4F03-89A7-4F65B24DCAEB}" type="pres">
      <dgm:prSet presAssocID="{753E7467-BC1B-41A2-8864-FCDC0E3CA0E1}" presName="linear" presStyleCnt="0">
        <dgm:presLayoutVars>
          <dgm:animLvl val="lvl"/>
          <dgm:resizeHandles val="exact"/>
        </dgm:presLayoutVars>
      </dgm:prSet>
      <dgm:spPr/>
    </dgm:pt>
    <dgm:pt modelId="{B9D4884C-5D41-4914-8EAC-8D1D4342B710}" type="pres">
      <dgm:prSet presAssocID="{A3C27D0B-EB00-453D-822C-B4CD0C16D11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E776E15-9A19-4AEE-9B2D-085E8E14B47E}" type="pres">
      <dgm:prSet presAssocID="{A3C27D0B-EB00-453D-822C-B4CD0C16D11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A74F200-FFBC-4BB4-BF13-5E340A0B2D7E}" type="presOf" srcId="{F2AC2C27-6285-4546-B396-7E735B24D96D}" destId="{8E776E15-9A19-4AEE-9B2D-085E8E14B47E}" srcOrd="0" destOrd="0" presId="urn:microsoft.com/office/officeart/2005/8/layout/vList2"/>
    <dgm:cxn modelId="{322D0D6F-8373-4C61-9DFA-CD7C614F3D92}" srcId="{A3C27D0B-EB00-453D-822C-B4CD0C16D112}" destId="{F2AC2C27-6285-4546-B396-7E735B24D96D}" srcOrd="0" destOrd="0" parTransId="{2BE86EE3-7E9E-42F6-8DD1-9AA3E2D1FF06}" sibTransId="{EC844015-B2FA-43B3-BDA9-763F134A89C3}"/>
    <dgm:cxn modelId="{615F25AF-20DF-4A80-9379-D1C215A7E24F}" type="presOf" srcId="{A3C27D0B-EB00-453D-822C-B4CD0C16D112}" destId="{B9D4884C-5D41-4914-8EAC-8D1D4342B710}" srcOrd="0" destOrd="0" presId="urn:microsoft.com/office/officeart/2005/8/layout/vList2"/>
    <dgm:cxn modelId="{B057B2D4-97C4-4471-9D87-80D26ED5D9FD}" type="presOf" srcId="{753E7467-BC1B-41A2-8864-FCDC0E3CA0E1}" destId="{F3F3D456-9ECE-4F03-89A7-4F65B24DCAEB}" srcOrd="0" destOrd="0" presId="urn:microsoft.com/office/officeart/2005/8/layout/vList2"/>
    <dgm:cxn modelId="{B60FC2F4-5FEE-467D-AAAE-A0AB96AA9083}" srcId="{753E7467-BC1B-41A2-8864-FCDC0E3CA0E1}" destId="{A3C27D0B-EB00-453D-822C-B4CD0C16D112}" srcOrd="0" destOrd="0" parTransId="{E17633C3-E592-41CE-B7E4-EAB3E231EB69}" sibTransId="{129C5E77-6907-46FF-B32A-8D780559CAC4}"/>
    <dgm:cxn modelId="{E2DC9171-37CA-4FF2-B9D3-ECCDA173C9AF}" type="presParOf" srcId="{F3F3D456-9ECE-4F03-89A7-4F65B24DCAEB}" destId="{B9D4884C-5D41-4914-8EAC-8D1D4342B710}" srcOrd="0" destOrd="0" presId="urn:microsoft.com/office/officeart/2005/8/layout/vList2"/>
    <dgm:cxn modelId="{8DFC2878-DED0-4797-838E-B371C6DEBA01}" type="presParOf" srcId="{F3F3D456-9ECE-4F03-89A7-4F65B24DCAEB}" destId="{8E776E15-9A19-4AEE-9B2D-085E8E14B4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9A66B9-87E2-4F2A-A226-7543198E377C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CA"/>
        </a:p>
      </dgm:t>
    </dgm:pt>
    <dgm:pt modelId="{B3F57193-C122-4CA5-AD01-13879ADAF38B}">
      <dgm:prSet phldrT="[Text]" custT="1"/>
      <dgm:spPr/>
      <dgm:t>
        <a:bodyPr/>
        <a:lstStyle/>
        <a:p>
          <a:r>
            <a:rPr lang="en-CA" sz="2400" dirty="0"/>
            <a:t>Request/Parse Data</a:t>
          </a:r>
        </a:p>
      </dgm:t>
    </dgm:pt>
    <dgm:pt modelId="{3A895DD8-B231-4EB9-B94A-F707B2349591}" type="parTrans" cxnId="{71C92FD5-C542-4895-B948-F7B0A6E8F935}">
      <dgm:prSet/>
      <dgm:spPr/>
      <dgm:t>
        <a:bodyPr/>
        <a:lstStyle/>
        <a:p>
          <a:endParaRPr lang="en-CA"/>
        </a:p>
      </dgm:t>
    </dgm:pt>
    <dgm:pt modelId="{B6CB32F9-994A-4638-B8D3-8EC2B50EB36C}" type="sibTrans" cxnId="{71C92FD5-C542-4895-B948-F7B0A6E8F935}">
      <dgm:prSet phldrT="1" phldr="0"/>
      <dgm:spPr>
        <a:solidFill>
          <a:schemeClr val="accent1"/>
        </a:solidFill>
      </dgm:spPr>
      <dgm:t>
        <a:bodyPr/>
        <a:lstStyle/>
        <a:p>
          <a:r>
            <a:rPr lang="en-CA"/>
            <a:t>1</a:t>
          </a:r>
        </a:p>
      </dgm:t>
    </dgm:pt>
    <dgm:pt modelId="{BB761C0D-42C0-40D2-B7AE-EF04A972E611}">
      <dgm:prSet phldrT="[Text]" custT="1"/>
      <dgm:spPr/>
      <dgm:t>
        <a:bodyPr/>
        <a:lstStyle/>
        <a:p>
          <a:r>
            <a:rPr lang="en-CA" sz="2000" dirty="0"/>
            <a:t>Convert to data frame</a:t>
          </a:r>
        </a:p>
      </dgm:t>
    </dgm:pt>
    <dgm:pt modelId="{29B4C6EF-F440-41A5-8CA7-0F7C15964B7E}" type="parTrans" cxnId="{0452D2E1-8372-4A96-AC7E-E94762B6BE79}">
      <dgm:prSet/>
      <dgm:spPr/>
      <dgm:t>
        <a:bodyPr/>
        <a:lstStyle/>
        <a:p>
          <a:endParaRPr lang="en-CA"/>
        </a:p>
      </dgm:t>
    </dgm:pt>
    <dgm:pt modelId="{07EA3976-4529-4766-ADD7-D3FC6EB6B169}" type="sibTrans" cxnId="{0452D2E1-8372-4A96-AC7E-E94762B6BE79}">
      <dgm:prSet/>
      <dgm:spPr/>
      <dgm:t>
        <a:bodyPr/>
        <a:lstStyle/>
        <a:p>
          <a:endParaRPr lang="en-CA"/>
        </a:p>
      </dgm:t>
    </dgm:pt>
    <dgm:pt modelId="{BE78BE90-098D-4D0E-85C2-6F8DE32B4239}">
      <dgm:prSet phldrT="[Text]" custT="1"/>
      <dgm:spPr/>
      <dgm:t>
        <a:bodyPr/>
        <a:lstStyle/>
        <a:p>
          <a:r>
            <a:rPr lang="en-CA" sz="2400" dirty="0"/>
            <a:t>Filter </a:t>
          </a:r>
          <a:r>
            <a:rPr lang="en-CA" sz="2400" dirty="0" err="1"/>
            <a:t>Dataframe</a:t>
          </a:r>
          <a:endParaRPr lang="en-CA" sz="2400" dirty="0"/>
        </a:p>
      </dgm:t>
    </dgm:pt>
    <dgm:pt modelId="{07D19D57-3F62-4E33-B6B3-EAD7167E3DA3}" type="parTrans" cxnId="{650CD98A-5FD6-4531-81C5-00AF9AA2BDAA}">
      <dgm:prSet/>
      <dgm:spPr/>
      <dgm:t>
        <a:bodyPr/>
        <a:lstStyle/>
        <a:p>
          <a:endParaRPr lang="en-CA"/>
        </a:p>
      </dgm:t>
    </dgm:pt>
    <dgm:pt modelId="{6C27CE8F-DB03-4BAF-90B4-2C61BEF8B45F}" type="sibTrans" cxnId="{650CD98A-5FD6-4531-81C5-00AF9AA2BDAA}">
      <dgm:prSet phldrT="2" phldr="0"/>
      <dgm:spPr>
        <a:solidFill>
          <a:schemeClr val="accent1"/>
        </a:solidFill>
      </dgm:spPr>
      <dgm:t>
        <a:bodyPr/>
        <a:lstStyle/>
        <a:p>
          <a:r>
            <a:rPr lang="en-CA"/>
            <a:t>2</a:t>
          </a:r>
        </a:p>
      </dgm:t>
    </dgm:pt>
    <dgm:pt modelId="{4ED47D8A-33D9-44DA-96C3-A24DFED384C5}">
      <dgm:prSet phldrT="[Text]" custT="1"/>
      <dgm:spPr/>
      <dgm:t>
        <a:bodyPr/>
        <a:lstStyle/>
        <a:p>
          <a:r>
            <a:rPr lang="en-CA" sz="2000" dirty="0"/>
            <a:t>Isolate Falcon 9 launches within the data frame</a:t>
          </a:r>
        </a:p>
      </dgm:t>
    </dgm:pt>
    <dgm:pt modelId="{8D65B969-41DA-4B49-83C5-D215F5C3BA59}" type="parTrans" cxnId="{4A897104-CC14-4AAE-8B65-CB74D44F59E6}">
      <dgm:prSet/>
      <dgm:spPr/>
      <dgm:t>
        <a:bodyPr/>
        <a:lstStyle/>
        <a:p>
          <a:endParaRPr lang="en-CA"/>
        </a:p>
      </dgm:t>
    </dgm:pt>
    <dgm:pt modelId="{34AD8A48-C7D4-4802-A558-B288096E4209}" type="sibTrans" cxnId="{4A897104-CC14-4AAE-8B65-CB74D44F59E6}">
      <dgm:prSet/>
      <dgm:spPr/>
      <dgm:t>
        <a:bodyPr/>
        <a:lstStyle/>
        <a:p>
          <a:endParaRPr lang="en-CA"/>
        </a:p>
      </dgm:t>
    </dgm:pt>
    <dgm:pt modelId="{91843F4E-0EB0-42D3-8329-CC218B716114}">
      <dgm:prSet phldrT="[Text]" custT="1"/>
      <dgm:spPr/>
      <dgm:t>
        <a:bodyPr/>
        <a:lstStyle/>
        <a:p>
          <a:r>
            <a:rPr lang="en-CA" sz="2400" dirty="0"/>
            <a:t>Remove Missing Values</a:t>
          </a:r>
        </a:p>
      </dgm:t>
    </dgm:pt>
    <dgm:pt modelId="{66C858AC-EAE5-4E46-8D7D-2896915110BA}" type="parTrans" cxnId="{B4A0652F-9AC3-4C22-84FF-2221F54FB44A}">
      <dgm:prSet/>
      <dgm:spPr/>
      <dgm:t>
        <a:bodyPr/>
        <a:lstStyle/>
        <a:p>
          <a:endParaRPr lang="en-CA"/>
        </a:p>
      </dgm:t>
    </dgm:pt>
    <dgm:pt modelId="{0A7287EE-6BAD-4EC1-9789-6ACDC8E48985}" type="sibTrans" cxnId="{B4A0652F-9AC3-4C22-84FF-2221F54FB44A}">
      <dgm:prSet phldrT="3" phldr="0"/>
      <dgm:spPr>
        <a:solidFill>
          <a:schemeClr val="accent1"/>
        </a:solidFill>
      </dgm:spPr>
      <dgm:t>
        <a:bodyPr/>
        <a:lstStyle/>
        <a:p>
          <a:r>
            <a:rPr lang="en-CA"/>
            <a:t>3</a:t>
          </a:r>
          <a:endParaRPr lang="en-CA" dirty="0"/>
        </a:p>
      </dgm:t>
    </dgm:pt>
    <dgm:pt modelId="{762455B9-C02B-4E49-9DBC-878A79B4A99B}">
      <dgm:prSet phldrT="[Text]"/>
      <dgm:spPr/>
      <dgm:t>
        <a:bodyPr/>
        <a:lstStyle/>
        <a:p>
          <a:r>
            <a:rPr lang="en-CA" sz="2000" dirty="0"/>
            <a:t>Use </a:t>
          </a:r>
          <a:r>
            <a:rPr lang="en-CA" sz="2000" dirty="0" err="1"/>
            <a:t>isnull</a:t>
          </a:r>
          <a:r>
            <a:rPr lang="en-CA" sz="2000" dirty="0"/>
            <a:t>() to replace missing values with calculated .mean()</a:t>
          </a:r>
        </a:p>
      </dgm:t>
    </dgm:pt>
    <dgm:pt modelId="{AA1BF558-4EB1-4626-A159-34ADF2B8A28F}" type="parTrans" cxnId="{F725E286-1663-4EAC-BC80-A5D496FF497E}">
      <dgm:prSet/>
      <dgm:spPr/>
      <dgm:t>
        <a:bodyPr/>
        <a:lstStyle/>
        <a:p>
          <a:endParaRPr lang="en-CA"/>
        </a:p>
      </dgm:t>
    </dgm:pt>
    <dgm:pt modelId="{6B10E872-1422-4024-9B13-B40C17818889}" type="sibTrans" cxnId="{F725E286-1663-4EAC-BC80-A5D496FF497E}">
      <dgm:prSet/>
      <dgm:spPr/>
      <dgm:t>
        <a:bodyPr/>
        <a:lstStyle/>
        <a:p>
          <a:endParaRPr lang="en-CA"/>
        </a:p>
      </dgm:t>
    </dgm:pt>
    <dgm:pt modelId="{7DE0246F-7430-4C7D-8970-87AC11494003}">
      <dgm:prSet phldrT="[Text]" custT="1"/>
      <dgm:spPr/>
      <dgm:t>
        <a:bodyPr/>
        <a:lstStyle/>
        <a:p>
          <a:r>
            <a:rPr lang="en-CA" sz="2000" dirty="0"/>
            <a:t>Request data from API</a:t>
          </a:r>
        </a:p>
      </dgm:t>
    </dgm:pt>
    <dgm:pt modelId="{15F8F96C-BF71-475A-8226-FD4418202FF8}" type="parTrans" cxnId="{C97C1913-04D9-42FC-BFCD-6618F3B75808}">
      <dgm:prSet/>
      <dgm:spPr/>
      <dgm:t>
        <a:bodyPr/>
        <a:lstStyle/>
        <a:p>
          <a:endParaRPr lang="en-CA"/>
        </a:p>
      </dgm:t>
    </dgm:pt>
    <dgm:pt modelId="{D82E6846-79A3-4F92-8FD6-16E836D4D3F7}" type="sibTrans" cxnId="{C97C1913-04D9-42FC-BFCD-6618F3B75808}">
      <dgm:prSet/>
      <dgm:spPr/>
      <dgm:t>
        <a:bodyPr/>
        <a:lstStyle/>
        <a:p>
          <a:endParaRPr lang="en-CA"/>
        </a:p>
      </dgm:t>
    </dgm:pt>
    <dgm:pt modelId="{6A83F672-E4DB-4CF0-ACE9-DD98AD70A3A1}">
      <dgm:prSet phldrT="[Text]" custT="1"/>
      <dgm:spPr/>
      <dgm:t>
        <a:bodyPr/>
        <a:lstStyle/>
        <a:p>
          <a:r>
            <a:rPr lang="en-CA" sz="2000" dirty="0"/>
            <a:t>Decode content as .JSON format</a:t>
          </a:r>
        </a:p>
      </dgm:t>
    </dgm:pt>
    <dgm:pt modelId="{B86BC5AC-F56E-4D9F-B0BF-BAE9CF0CA28A}" type="parTrans" cxnId="{2E9616DB-8398-42F9-A312-AADDE2B3FACB}">
      <dgm:prSet/>
      <dgm:spPr/>
      <dgm:t>
        <a:bodyPr/>
        <a:lstStyle/>
        <a:p>
          <a:endParaRPr lang="en-CA"/>
        </a:p>
      </dgm:t>
    </dgm:pt>
    <dgm:pt modelId="{73EDB620-5FD9-4882-A6E9-7C1D8ABF9392}" type="sibTrans" cxnId="{2E9616DB-8398-42F9-A312-AADDE2B3FACB}">
      <dgm:prSet/>
      <dgm:spPr/>
      <dgm:t>
        <a:bodyPr/>
        <a:lstStyle/>
        <a:p>
          <a:endParaRPr lang="en-CA"/>
        </a:p>
      </dgm:t>
    </dgm:pt>
    <dgm:pt modelId="{5D5A7A61-3305-46F6-9C2B-B366A72A436B}">
      <dgm:prSet phldrT="[Text]"/>
      <dgm:spPr/>
      <dgm:t>
        <a:bodyPr/>
        <a:lstStyle/>
        <a:p>
          <a:r>
            <a:rPr lang="en-CA" sz="2000" dirty="0"/>
            <a:t>Export to CSV</a:t>
          </a:r>
        </a:p>
      </dgm:t>
    </dgm:pt>
    <dgm:pt modelId="{2F21D1C3-96CF-4DDF-9EC7-65B7EEFF7972}" type="parTrans" cxnId="{DC80777B-BB89-484C-B33E-0CE7849F92FF}">
      <dgm:prSet/>
      <dgm:spPr/>
      <dgm:t>
        <a:bodyPr/>
        <a:lstStyle/>
        <a:p>
          <a:endParaRPr lang="en-CA"/>
        </a:p>
      </dgm:t>
    </dgm:pt>
    <dgm:pt modelId="{6736CA93-BDAB-4904-9A89-12DD25824819}" type="sibTrans" cxnId="{DC80777B-BB89-484C-B33E-0CE7849F92FF}">
      <dgm:prSet/>
      <dgm:spPr/>
      <dgm:t>
        <a:bodyPr/>
        <a:lstStyle/>
        <a:p>
          <a:endParaRPr lang="en-CA"/>
        </a:p>
      </dgm:t>
    </dgm:pt>
    <dgm:pt modelId="{D8BAEFFC-6A29-454B-BD33-33A38F1569ED}" type="pres">
      <dgm:prSet presAssocID="{889A66B9-87E2-4F2A-A226-7543198E377C}" presName="Name0" presStyleCnt="0">
        <dgm:presLayoutVars>
          <dgm:animLvl val="lvl"/>
          <dgm:resizeHandles val="exact"/>
        </dgm:presLayoutVars>
      </dgm:prSet>
      <dgm:spPr/>
    </dgm:pt>
    <dgm:pt modelId="{01E6F919-1D36-4A05-B5F4-6393D682977F}" type="pres">
      <dgm:prSet presAssocID="{B3F57193-C122-4CA5-AD01-13879ADAF38B}" presName="compositeNode" presStyleCnt="0">
        <dgm:presLayoutVars>
          <dgm:bulletEnabled val="1"/>
        </dgm:presLayoutVars>
      </dgm:prSet>
      <dgm:spPr/>
    </dgm:pt>
    <dgm:pt modelId="{F5A7EEAE-95A7-4E99-A84C-793FFE81B0A6}" type="pres">
      <dgm:prSet presAssocID="{B3F57193-C122-4CA5-AD01-13879ADAF38B}" presName="bgRect" presStyleLbl="bgAccFollowNode1" presStyleIdx="0" presStyleCnt="3" custLinFactNeighborX="-25023" custLinFactNeighborY="-5866"/>
      <dgm:spPr/>
    </dgm:pt>
    <dgm:pt modelId="{56AB19BD-3267-4801-A7AD-37C33C08FDEB}" type="pres">
      <dgm:prSet presAssocID="{B6CB32F9-994A-4638-B8D3-8EC2B50EB36C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C7ABB65B-24E3-4B90-A944-B9F0B871C00E}" type="pres">
      <dgm:prSet presAssocID="{B3F57193-C122-4CA5-AD01-13879ADAF38B}" presName="bottomLine" presStyleLbl="alignNode1" presStyleIdx="1" presStyleCnt="6">
        <dgm:presLayoutVars/>
      </dgm:prSet>
      <dgm:spPr/>
    </dgm:pt>
    <dgm:pt modelId="{4CD7DAA4-B23C-4B3A-8558-C3563537A092}" type="pres">
      <dgm:prSet presAssocID="{B3F57193-C122-4CA5-AD01-13879ADAF38B}" presName="nodeText" presStyleLbl="bgAccFollowNode1" presStyleIdx="0" presStyleCnt="3">
        <dgm:presLayoutVars>
          <dgm:bulletEnabled val="1"/>
        </dgm:presLayoutVars>
      </dgm:prSet>
      <dgm:spPr/>
    </dgm:pt>
    <dgm:pt modelId="{F0ED1872-F89F-4A6D-84CC-D3D413B550FC}" type="pres">
      <dgm:prSet presAssocID="{B6CB32F9-994A-4638-B8D3-8EC2B50EB36C}" presName="sibTrans" presStyleCnt="0"/>
      <dgm:spPr/>
    </dgm:pt>
    <dgm:pt modelId="{26297AF1-76B6-4ADE-85FC-C7A470EC70C5}" type="pres">
      <dgm:prSet presAssocID="{BE78BE90-098D-4D0E-85C2-6F8DE32B4239}" presName="compositeNode" presStyleCnt="0">
        <dgm:presLayoutVars>
          <dgm:bulletEnabled val="1"/>
        </dgm:presLayoutVars>
      </dgm:prSet>
      <dgm:spPr/>
    </dgm:pt>
    <dgm:pt modelId="{4BAA7D04-3214-4926-9B8F-5D8E86F55B68}" type="pres">
      <dgm:prSet presAssocID="{BE78BE90-098D-4D0E-85C2-6F8DE32B4239}" presName="bgRect" presStyleLbl="bgAccFollowNode1" presStyleIdx="1" presStyleCnt="3"/>
      <dgm:spPr/>
    </dgm:pt>
    <dgm:pt modelId="{11C6C79B-426A-47FA-9892-CE2923B263F0}" type="pres">
      <dgm:prSet presAssocID="{6C27CE8F-DB03-4BAF-90B4-2C61BEF8B45F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7B148FC4-17AE-4F27-8233-817EAF36FD8C}" type="pres">
      <dgm:prSet presAssocID="{BE78BE90-098D-4D0E-85C2-6F8DE32B4239}" presName="bottomLine" presStyleLbl="alignNode1" presStyleIdx="3" presStyleCnt="6">
        <dgm:presLayoutVars/>
      </dgm:prSet>
      <dgm:spPr/>
    </dgm:pt>
    <dgm:pt modelId="{685188F8-E0E1-43AD-A2FE-E76138DAE5AD}" type="pres">
      <dgm:prSet presAssocID="{BE78BE90-098D-4D0E-85C2-6F8DE32B4239}" presName="nodeText" presStyleLbl="bgAccFollowNode1" presStyleIdx="1" presStyleCnt="3">
        <dgm:presLayoutVars>
          <dgm:bulletEnabled val="1"/>
        </dgm:presLayoutVars>
      </dgm:prSet>
      <dgm:spPr/>
    </dgm:pt>
    <dgm:pt modelId="{D4B4AD30-7A02-40DB-B694-9ACEF7EFC52A}" type="pres">
      <dgm:prSet presAssocID="{6C27CE8F-DB03-4BAF-90B4-2C61BEF8B45F}" presName="sibTrans" presStyleCnt="0"/>
      <dgm:spPr/>
    </dgm:pt>
    <dgm:pt modelId="{CD1E3BFB-C763-46A1-8C8C-962AF33B3094}" type="pres">
      <dgm:prSet presAssocID="{91843F4E-0EB0-42D3-8329-CC218B716114}" presName="compositeNode" presStyleCnt="0">
        <dgm:presLayoutVars>
          <dgm:bulletEnabled val="1"/>
        </dgm:presLayoutVars>
      </dgm:prSet>
      <dgm:spPr/>
    </dgm:pt>
    <dgm:pt modelId="{5F5143CF-1B87-4BD2-8E98-FD902E133229}" type="pres">
      <dgm:prSet presAssocID="{91843F4E-0EB0-42D3-8329-CC218B716114}" presName="bgRect" presStyleLbl="bgAccFollowNode1" presStyleIdx="2" presStyleCnt="3"/>
      <dgm:spPr/>
    </dgm:pt>
    <dgm:pt modelId="{D83CA3BA-F38F-43BC-A71C-E4FF718EEC8E}" type="pres">
      <dgm:prSet presAssocID="{0A7287EE-6BAD-4EC1-9789-6ACDC8E48985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FA879BB4-831D-4FA7-B4EB-A08A6BC5AC4F}" type="pres">
      <dgm:prSet presAssocID="{91843F4E-0EB0-42D3-8329-CC218B716114}" presName="bottomLine" presStyleLbl="alignNode1" presStyleIdx="5" presStyleCnt="6">
        <dgm:presLayoutVars/>
      </dgm:prSet>
      <dgm:spPr/>
    </dgm:pt>
    <dgm:pt modelId="{B725F2BB-9BDF-4329-A877-06C8668F4C40}" type="pres">
      <dgm:prSet presAssocID="{91843F4E-0EB0-42D3-8329-CC218B716114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4A897104-CC14-4AAE-8B65-CB74D44F59E6}" srcId="{BE78BE90-098D-4D0E-85C2-6F8DE32B4239}" destId="{4ED47D8A-33D9-44DA-96C3-A24DFED384C5}" srcOrd="0" destOrd="0" parTransId="{8D65B969-41DA-4B49-83C5-D215F5C3BA59}" sibTransId="{34AD8A48-C7D4-4802-A558-B288096E4209}"/>
    <dgm:cxn modelId="{7E393706-6070-4F0C-87CC-179BAC68E936}" type="presOf" srcId="{5D5A7A61-3305-46F6-9C2B-B366A72A436B}" destId="{B725F2BB-9BDF-4329-A877-06C8668F4C40}" srcOrd="0" destOrd="2" presId="urn:microsoft.com/office/officeart/2016/7/layout/BasicLinearProcessNumbered"/>
    <dgm:cxn modelId="{1D591C0B-E36D-41E9-A38D-5F3E44B163C1}" type="presOf" srcId="{BE78BE90-098D-4D0E-85C2-6F8DE32B4239}" destId="{685188F8-E0E1-43AD-A2FE-E76138DAE5AD}" srcOrd="1" destOrd="0" presId="urn:microsoft.com/office/officeart/2016/7/layout/BasicLinearProcessNumbered"/>
    <dgm:cxn modelId="{C97C1913-04D9-42FC-BFCD-6618F3B75808}" srcId="{B3F57193-C122-4CA5-AD01-13879ADAF38B}" destId="{7DE0246F-7430-4C7D-8970-87AC11494003}" srcOrd="0" destOrd="0" parTransId="{15F8F96C-BF71-475A-8226-FD4418202FF8}" sibTransId="{D82E6846-79A3-4F92-8FD6-16E836D4D3F7}"/>
    <dgm:cxn modelId="{3AFAF814-8097-4AF8-82CE-60DB0AD13C99}" type="presOf" srcId="{762455B9-C02B-4E49-9DBC-878A79B4A99B}" destId="{B725F2BB-9BDF-4329-A877-06C8668F4C40}" srcOrd="0" destOrd="1" presId="urn:microsoft.com/office/officeart/2016/7/layout/BasicLinearProcessNumbered"/>
    <dgm:cxn modelId="{C1061B17-E430-449B-A580-84E31699BBF6}" type="presOf" srcId="{7DE0246F-7430-4C7D-8970-87AC11494003}" destId="{4CD7DAA4-B23C-4B3A-8558-C3563537A092}" srcOrd="0" destOrd="1" presId="urn:microsoft.com/office/officeart/2016/7/layout/BasicLinearProcessNumbered"/>
    <dgm:cxn modelId="{B4A0652F-9AC3-4C22-84FF-2221F54FB44A}" srcId="{889A66B9-87E2-4F2A-A226-7543198E377C}" destId="{91843F4E-0EB0-42D3-8329-CC218B716114}" srcOrd="2" destOrd="0" parTransId="{66C858AC-EAE5-4E46-8D7D-2896915110BA}" sibTransId="{0A7287EE-6BAD-4EC1-9789-6ACDC8E48985}"/>
    <dgm:cxn modelId="{51191536-E398-4D83-B71F-EEEB3C7409C7}" type="presOf" srcId="{B6CB32F9-994A-4638-B8D3-8EC2B50EB36C}" destId="{56AB19BD-3267-4801-A7AD-37C33C08FDEB}" srcOrd="0" destOrd="0" presId="urn:microsoft.com/office/officeart/2016/7/layout/BasicLinearProcessNumbered"/>
    <dgm:cxn modelId="{C8C85438-77A2-4778-BF53-6943A8726D01}" type="presOf" srcId="{6C27CE8F-DB03-4BAF-90B4-2C61BEF8B45F}" destId="{11C6C79B-426A-47FA-9892-CE2923B263F0}" srcOrd="0" destOrd="0" presId="urn:microsoft.com/office/officeart/2016/7/layout/BasicLinearProcessNumbered"/>
    <dgm:cxn modelId="{83A58E65-3624-4CA9-90F1-9E61ED2D4BD0}" type="presOf" srcId="{B3F57193-C122-4CA5-AD01-13879ADAF38B}" destId="{F5A7EEAE-95A7-4E99-A84C-793FFE81B0A6}" srcOrd="0" destOrd="0" presId="urn:microsoft.com/office/officeart/2016/7/layout/BasicLinearProcessNumbered"/>
    <dgm:cxn modelId="{56688775-EA7E-43F5-8115-129A9D45B810}" type="presOf" srcId="{BB761C0D-42C0-40D2-B7AE-EF04A972E611}" destId="{4CD7DAA4-B23C-4B3A-8558-C3563537A092}" srcOrd="0" destOrd="3" presId="urn:microsoft.com/office/officeart/2016/7/layout/BasicLinearProcessNumbered"/>
    <dgm:cxn modelId="{96A4CC77-C680-402D-B1FD-23C2B772ABC5}" type="presOf" srcId="{BE78BE90-098D-4D0E-85C2-6F8DE32B4239}" destId="{4BAA7D04-3214-4926-9B8F-5D8E86F55B68}" srcOrd="0" destOrd="0" presId="urn:microsoft.com/office/officeart/2016/7/layout/BasicLinearProcessNumbered"/>
    <dgm:cxn modelId="{DC80777B-BB89-484C-B33E-0CE7849F92FF}" srcId="{91843F4E-0EB0-42D3-8329-CC218B716114}" destId="{5D5A7A61-3305-46F6-9C2B-B366A72A436B}" srcOrd="1" destOrd="0" parTransId="{2F21D1C3-96CF-4DDF-9EC7-65B7EEFF7972}" sibTransId="{6736CA93-BDAB-4904-9A89-12DD25824819}"/>
    <dgm:cxn modelId="{6FA0107E-FB79-4D23-8D97-B7366818FCDA}" type="presOf" srcId="{889A66B9-87E2-4F2A-A226-7543198E377C}" destId="{D8BAEFFC-6A29-454B-BD33-33A38F1569ED}" srcOrd="0" destOrd="0" presId="urn:microsoft.com/office/officeart/2016/7/layout/BasicLinearProcessNumbered"/>
    <dgm:cxn modelId="{F725E286-1663-4EAC-BC80-A5D496FF497E}" srcId="{91843F4E-0EB0-42D3-8329-CC218B716114}" destId="{762455B9-C02B-4E49-9DBC-878A79B4A99B}" srcOrd="0" destOrd="0" parTransId="{AA1BF558-4EB1-4626-A159-34ADF2B8A28F}" sibTransId="{6B10E872-1422-4024-9B13-B40C17818889}"/>
    <dgm:cxn modelId="{650CD98A-5FD6-4531-81C5-00AF9AA2BDAA}" srcId="{889A66B9-87E2-4F2A-A226-7543198E377C}" destId="{BE78BE90-098D-4D0E-85C2-6F8DE32B4239}" srcOrd="1" destOrd="0" parTransId="{07D19D57-3F62-4E33-B6B3-EAD7167E3DA3}" sibTransId="{6C27CE8F-DB03-4BAF-90B4-2C61BEF8B45F}"/>
    <dgm:cxn modelId="{0191C191-41FC-450B-8342-832AA1581070}" type="presOf" srcId="{4ED47D8A-33D9-44DA-96C3-A24DFED384C5}" destId="{685188F8-E0E1-43AD-A2FE-E76138DAE5AD}" srcOrd="0" destOrd="1" presId="urn:microsoft.com/office/officeart/2016/7/layout/BasicLinearProcessNumbered"/>
    <dgm:cxn modelId="{74955698-914D-4FE0-8289-401A4D9FF441}" type="presOf" srcId="{B3F57193-C122-4CA5-AD01-13879ADAF38B}" destId="{4CD7DAA4-B23C-4B3A-8558-C3563537A092}" srcOrd="1" destOrd="0" presId="urn:microsoft.com/office/officeart/2016/7/layout/BasicLinearProcessNumbered"/>
    <dgm:cxn modelId="{A2C25CBB-691B-433E-A05E-40956536C722}" type="presOf" srcId="{6A83F672-E4DB-4CF0-ACE9-DD98AD70A3A1}" destId="{4CD7DAA4-B23C-4B3A-8558-C3563537A092}" srcOrd="0" destOrd="2" presId="urn:microsoft.com/office/officeart/2016/7/layout/BasicLinearProcessNumbered"/>
    <dgm:cxn modelId="{37EA57D1-E022-4D67-9268-1798B6F9F847}" type="presOf" srcId="{91843F4E-0EB0-42D3-8329-CC218B716114}" destId="{B725F2BB-9BDF-4329-A877-06C8668F4C40}" srcOrd="1" destOrd="0" presId="urn:microsoft.com/office/officeart/2016/7/layout/BasicLinearProcessNumbered"/>
    <dgm:cxn modelId="{71C92FD5-C542-4895-B948-F7B0A6E8F935}" srcId="{889A66B9-87E2-4F2A-A226-7543198E377C}" destId="{B3F57193-C122-4CA5-AD01-13879ADAF38B}" srcOrd="0" destOrd="0" parTransId="{3A895DD8-B231-4EB9-B94A-F707B2349591}" sibTransId="{B6CB32F9-994A-4638-B8D3-8EC2B50EB36C}"/>
    <dgm:cxn modelId="{2E9616DB-8398-42F9-A312-AADDE2B3FACB}" srcId="{B3F57193-C122-4CA5-AD01-13879ADAF38B}" destId="{6A83F672-E4DB-4CF0-ACE9-DD98AD70A3A1}" srcOrd="1" destOrd="0" parTransId="{B86BC5AC-F56E-4D9F-B0BF-BAE9CF0CA28A}" sibTransId="{73EDB620-5FD9-4882-A6E9-7C1D8ABF9392}"/>
    <dgm:cxn modelId="{0452D2E1-8372-4A96-AC7E-E94762B6BE79}" srcId="{B3F57193-C122-4CA5-AD01-13879ADAF38B}" destId="{BB761C0D-42C0-40D2-B7AE-EF04A972E611}" srcOrd="2" destOrd="0" parTransId="{29B4C6EF-F440-41A5-8CA7-0F7C15964B7E}" sibTransId="{07EA3976-4529-4766-ADD7-D3FC6EB6B169}"/>
    <dgm:cxn modelId="{95AAEBE3-48E9-4196-A1FE-5779847A7297}" type="presOf" srcId="{0A7287EE-6BAD-4EC1-9789-6ACDC8E48985}" destId="{D83CA3BA-F38F-43BC-A71C-E4FF718EEC8E}" srcOrd="0" destOrd="0" presId="urn:microsoft.com/office/officeart/2016/7/layout/BasicLinearProcessNumbered"/>
    <dgm:cxn modelId="{2754B5EE-D01E-4417-95FA-A4073C0B6EC7}" type="presOf" srcId="{91843F4E-0EB0-42D3-8329-CC218B716114}" destId="{5F5143CF-1B87-4BD2-8E98-FD902E133229}" srcOrd="0" destOrd="0" presId="urn:microsoft.com/office/officeart/2016/7/layout/BasicLinearProcessNumbered"/>
    <dgm:cxn modelId="{1B3CB968-BDBE-44F8-9536-D22396504D64}" type="presParOf" srcId="{D8BAEFFC-6A29-454B-BD33-33A38F1569ED}" destId="{01E6F919-1D36-4A05-B5F4-6393D682977F}" srcOrd="0" destOrd="0" presId="urn:microsoft.com/office/officeart/2016/7/layout/BasicLinearProcessNumbered"/>
    <dgm:cxn modelId="{BE1DC409-38C6-4019-B719-5B0B6B653D4B}" type="presParOf" srcId="{01E6F919-1D36-4A05-B5F4-6393D682977F}" destId="{F5A7EEAE-95A7-4E99-A84C-793FFE81B0A6}" srcOrd="0" destOrd="0" presId="urn:microsoft.com/office/officeart/2016/7/layout/BasicLinearProcessNumbered"/>
    <dgm:cxn modelId="{DE49FB0D-F195-4C6B-B9CE-0FA9F8098850}" type="presParOf" srcId="{01E6F919-1D36-4A05-B5F4-6393D682977F}" destId="{56AB19BD-3267-4801-A7AD-37C33C08FDEB}" srcOrd="1" destOrd="0" presId="urn:microsoft.com/office/officeart/2016/7/layout/BasicLinearProcessNumbered"/>
    <dgm:cxn modelId="{1872AB99-59E9-467A-9586-5E60B1451941}" type="presParOf" srcId="{01E6F919-1D36-4A05-B5F4-6393D682977F}" destId="{C7ABB65B-24E3-4B90-A944-B9F0B871C00E}" srcOrd="2" destOrd="0" presId="urn:microsoft.com/office/officeart/2016/7/layout/BasicLinearProcessNumbered"/>
    <dgm:cxn modelId="{7A27154F-4CAA-4EE2-936E-CA8C34A87A22}" type="presParOf" srcId="{01E6F919-1D36-4A05-B5F4-6393D682977F}" destId="{4CD7DAA4-B23C-4B3A-8558-C3563537A092}" srcOrd="3" destOrd="0" presId="urn:microsoft.com/office/officeart/2016/7/layout/BasicLinearProcessNumbered"/>
    <dgm:cxn modelId="{D6E91499-63CE-48E2-9DCE-79F2FA721E31}" type="presParOf" srcId="{D8BAEFFC-6A29-454B-BD33-33A38F1569ED}" destId="{F0ED1872-F89F-4A6D-84CC-D3D413B550FC}" srcOrd="1" destOrd="0" presId="urn:microsoft.com/office/officeart/2016/7/layout/BasicLinearProcessNumbered"/>
    <dgm:cxn modelId="{A8CA3B3F-61B7-4EB8-867E-AD7209CBE621}" type="presParOf" srcId="{D8BAEFFC-6A29-454B-BD33-33A38F1569ED}" destId="{26297AF1-76B6-4ADE-85FC-C7A470EC70C5}" srcOrd="2" destOrd="0" presId="urn:microsoft.com/office/officeart/2016/7/layout/BasicLinearProcessNumbered"/>
    <dgm:cxn modelId="{18BCEABA-3580-4662-B226-9728A0DBBB28}" type="presParOf" srcId="{26297AF1-76B6-4ADE-85FC-C7A470EC70C5}" destId="{4BAA7D04-3214-4926-9B8F-5D8E86F55B68}" srcOrd="0" destOrd="0" presId="urn:microsoft.com/office/officeart/2016/7/layout/BasicLinearProcessNumbered"/>
    <dgm:cxn modelId="{7207A44D-1B0E-458F-901A-F4F7444B9E1F}" type="presParOf" srcId="{26297AF1-76B6-4ADE-85FC-C7A470EC70C5}" destId="{11C6C79B-426A-47FA-9892-CE2923B263F0}" srcOrd="1" destOrd="0" presId="urn:microsoft.com/office/officeart/2016/7/layout/BasicLinearProcessNumbered"/>
    <dgm:cxn modelId="{E4AD6D3C-5091-4506-BC48-2FF49D2513C4}" type="presParOf" srcId="{26297AF1-76B6-4ADE-85FC-C7A470EC70C5}" destId="{7B148FC4-17AE-4F27-8233-817EAF36FD8C}" srcOrd="2" destOrd="0" presId="urn:microsoft.com/office/officeart/2016/7/layout/BasicLinearProcessNumbered"/>
    <dgm:cxn modelId="{63150314-E1A4-4EC9-A8BF-DED2BE8B242C}" type="presParOf" srcId="{26297AF1-76B6-4ADE-85FC-C7A470EC70C5}" destId="{685188F8-E0E1-43AD-A2FE-E76138DAE5AD}" srcOrd="3" destOrd="0" presId="urn:microsoft.com/office/officeart/2016/7/layout/BasicLinearProcessNumbered"/>
    <dgm:cxn modelId="{8977E900-7975-4024-950C-C501FC8AEBB1}" type="presParOf" srcId="{D8BAEFFC-6A29-454B-BD33-33A38F1569ED}" destId="{D4B4AD30-7A02-40DB-B694-9ACEF7EFC52A}" srcOrd="3" destOrd="0" presId="urn:microsoft.com/office/officeart/2016/7/layout/BasicLinearProcessNumbered"/>
    <dgm:cxn modelId="{1950A89D-9A1A-4FCA-B90F-7C9AC91BE630}" type="presParOf" srcId="{D8BAEFFC-6A29-454B-BD33-33A38F1569ED}" destId="{CD1E3BFB-C763-46A1-8C8C-962AF33B3094}" srcOrd="4" destOrd="0" presId="urn:microsoft.com/office/officeart/2016/7/layout/BasicLinearProcessNumbered"/>
    <dgm:cxn modelId="{CB85CFE6-B7CE-4D49-91F1-023CC040DC98}" type="presParOf" srcId="{CD1E3BFB-C763-46A1-8C8C-962AF33B3094}" destId="{5F5143CF-1B87-4BD2-8E98-FD902E133229}" srcOrd="0" destOrd="0" presId="urn:microsoft.com/office/officeart/2016/7/layout/BasicLinearProcessNumbered"/>
    <dgm:cxn modelId="{8F6C60E2-F675-43E5-B098-3CBFB310DC24}" type="presParOf" srcId="{CD1E3BFB-C763-46A1-8C8C-962AF33B3094}" destId="{D83CA3BA-F38F-43BC-A71C-E4FF718EEC8E}" srcOrd="1" destOrd="0" presId="urn:microsoft.com/office/officeart/2016/7/layout/BasicLinearProcessNumbered"/>
    <dgm:cxn modelId="{CCBD0A96-8078-435F-B742-76D97D4D5628}" type="presParOf" srcId="{CD1E3BFB-C763-46A1-8C8C-962AF33B3094}" destId="{FA879BB4-831D-4FA7-B4EB-A08A6BC5AC4F}" srcOrd="2" destOrd="0" presId="urn:microsoft.com/office/officeart/2016/7/layout/BasicLinearProcessNumbered"/>
    <dgm:cxn modelId="{0600C671-2057-4E3F-912A-8C5004351719}" type="presParOf" srcId="{CD1E3BFB-C763-46A1-8C8C-962AF33B3094}" destId="{B725F2BB-9BDF-4329-A877-06C8668F4C4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9A66B9-87E2-4F2A-A226-7543198E377C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CA"/>
        </a:p>
      </dgm:t>
    </dgm:pt>
    <dgm:pt modelId="{B3F57193-C122-4CA5-AD01-13879ADAF38B}">
      <dgm:prSet phldrT="[Text]" custT="1"/>
      <dgm:spPr/>
      <dgm:t>
        <a:bodyPr/>
        <a:lstStyle/>
        <a:p>
          <a:pPr>
            <a:buNone/>
          </a:pPr>
          <a:r>
            <a:rPr lang="en-US" sz="2400" b="0" i="0" u="none" dirty="0"/>
            <a:t>Pull data from URL</a:t>
          </a:r>
          <a:r>
            <a:rPr lang="en-US" sz="2400" b="0" i="0" dirty="0"/>
            <a:t>​</a:t>
          </a:r>
          <a:endParaRPr lang="en-CA" sz="2400" dirty="0"/>
        </a:p>
      </dgm:t>
    </dgm:pt>
    <dgm:pt modelId="{3A895DD8-B231-4EB9-B94A-F707B2349591}" type="parTrans" cxnId="{71C92FD5-C542-4895-B948-F7B0A6E8F935}">
      <dgm:prSet/>
      <dgm:spPr/>
      <dgm:t>
        <a:bodyPr/>
        <a:lstStyle/>
        <a:p>
          <a:endParaRPr lang="en-CA"/>
        </a:p>
      </dgm:t>
    </dgm:pt>
    <dgm:pt modelId="{B6CB32F9-994A-4638-B8D3-8EC2B50EB36C}" type="sibTrans" cxnId="{71C92FD5-C542-4895-B948-F7B0A6E8F935}">
      <dgm:prSet phldrT="1" phldr="0"/>
      <dgm:spPr>
        <a:solidFill>
          <a:schemeClr val="accent1"/>
        </a:solidFill>
      </dgm:spPr>
      <dgm:t>
        <a:bodyPr/>
        <a:lstStyle/>
        <a:p>
          <a:r>
            <a:rPr lang="en-CA"/>
            <a:t>1</a:t>
          </a:r>
        </a:p>
      </dgm:t>
    </dgm:pt>
    <dgm:pt modelId="{41CE2DCC-13D9-4BA3-8952-9F4DC2857EC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u="none" dirty="0"/>
            <a:t>Use get() method to extract data from Wikipedia</a:t>
          </a:r>
          <a:endParaRPr lang="en-US" sz="3600" b="0" i="0" dirty="0"/>
        </a:p>
      </dgm:t>
    </dgm:pt>
    <dgm:pt modelId="{185A447F-6E3C-4C42-8053-452E4813403A}" type="parTrans" cxnId="{C08CA719-E09D-422C-B5F6-A196EAD77FFC}">
      <dgm:prSet/>
      <dgm:spPr/>
      <dgm:t>
        <a:bodyPr/>
        <a:lstStyle/>
        <a:p>
          <a:endParaRPr lang="en-CA"/>
        </a:p>
      </dgm:t>
    </dgm:pt>
    <dgm:pt modelId="{B6B482C6-9C1F-4AB0-9350-D0972838BD1C}" type="sibTrans" cxnId="{C08CA719-E09D-422C-B5F6-A196EAD77FFC}">
      <dgm:prSet phldrT="2" phldr="0"/>
      <dgm:spPr/>
    </dgm:pt>
    <dgm:pt modelId="{1AE46C59-A5AF-4088-A4D0-B91F160664E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0" i="0" u="none" dirty="0"/>
            <a:t>Extract Column Names</a:t>
          </a:r>
          <a:r>
            <a:rPr lang="en-US" sz="2400" b="0" i="0" dirty="0"/>
            <a:t>​</a:t>
          </a:r>
        </a:p>
      </dgm:t>
    </dgm:pt>
    <dgm:pt modelId="{9C3CE2B6-0FFE-4D61-9DFF-4B63A8F81C45}" type="parTrans" cxnId="{25517B8F-668D-488A-81E5-9CBD208A91F6}">
      <dgm:prSet/>
      <dgm:spPr/>
      <dgm:t>
        <a:bodyPr/>
        <a:lstStyle/>
        <a:p>
          <a:endParaRPr lang="en-CA"/>
        </a:p>
      </dgm:t>
    </dgm:pt>
    <dgm:pt modelId="{77FD6E2B-07C0-4B0B-8413-DAD3D8B58EB3}" type="sibTrans" cxnId="{25517B8F-668D-488A-81E5-9CBD208A91F6}">
      <dgm:prSet phldrT="2" phldr="0"/>
      <dgm:spPr>
        <a:solidFill>
          <a:schemeClr val="accent1"/>
        </a:solidFill>
      </dgm:spPr>
      <dgm:t>
        <a:bodyPr/>
        <a:lstStyle/>
        <a:p>
          <a:r>
            <a:rPr lang="en-CA" dirty="0"/>
            <a:t>2</a:t>
          </a:r>
        </a:p>
      </dgm:t>
    </dgm:pt>
    <dgm:pt modelId="{A21653AC-A9DB-45F6-A758-E209C2EDA23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u="none" dirty="0"/>
            <a:t>Extract all of the column names from the html table header (‘</a:t>
          </a:r>
          <a:r>
            <a:rPr lang="en-US" sz="2000" b="0" i="0" u="none" dirty="0" err="1"/>
            <a:t>th</a:t>
          </a:r>
          <a:r>
            <a:rPr lang="en-US" sz="2000" b="0" i="0" u="none" dirty="0"/>
            <a:t>’ element)</a:t>
          </a:r>
          <a:endParaRPr lang="en-US" sz="2000" b="0" i="0" dirty="0"/>
        </a:p>
      </dgm:t>
    </dgm:pt>
    <dgm:pt modelId="{72E9ABE7-8B12-4094-9EEC-FECEB1CF3DAD}" type="parTrans" cxnId="{71CD3011-AD33-47D5-B4FA-E90D1F0E2154}">
      <dgm:prSet/>
      <dgm:spPr/>
      <dgm:t>
        <a:bodyPr/>
        <a:lstStyle/>
        <a:p>
          <a:endParaRPr lang="en-CA"/>
        </a:p>
      </dgm:t>
    </dgm:pt>
    <dgm:pt modelId="{08B1D1F8-A150-4BA2-A73B-06640EF25ABF}" type="sibTrans" cxnId="{71CD3011-AD33-47D5-B4FA-E90D1F0E2154}">
      <dgm:prSet phldrT="3" phldr="0"/>
      <dgm:spPr/>
    </dgm:pt>
    <dgm:pt modelId="{4A58BA2D-CFA7-4B2E-A1C5-CDC6DB5BC1D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0" i="0" u="none" dirty="0"/>
            <a:t>Create a </a:t>
          </a:r>
          <a:r>
            <a:rPr lang="en-US" sz="2400" b="0" i="0" u="none" dirty="0" err="1"/>
            <a:t>Dataframe</a:t>
          </a:r>
          <a:r>
            <a:rPr lang="en-US" sz="2400" b="0" i="0" dirty="0"/>
            <a:t>​</a:t>
          </a:r>
        </a:p>
      </dgm:t>
    </dgm:pt>
    <dgm:pt modelId="{82D3588E-2EE5-4F07-B3C6-8ABB15C34345}" type="parTrans" cxnId="{B9E5818F-696E-4EE4-805D-3514CEC03013}">
      <dgm:prSet/>
      <dgm:spPr/>
      <dgm:t>
        <a:bodyPr/>
        <a:lstStyle/>
        <a:p>
          <a:endParaRPr lang="en-CA"/>
        </a:p>
      </dgm:t>
    </dgm:pt>
    <dgm:pt modelId="{5943B69D-8211-46CC-B01C-AC861B3F2583}" type="sibTrans" cxnId="{B9E5818F-696E-4EE4-805D-3514CEC03013}">
      <dgm:prSet phldrT="3" phldr="0"/>
      <dgm:spPr>
        <a:solidFill>
          <a:schemeClr val="accent1"/>
        </a:solidFill>
      </dgm:spPr>
      <dgm:t>
        <a:bodyPr/>
        <a:lstStyle/>
        <a:p>
          <a:r>
            <a:rPr lang="en-CA"/>
            <a:t>3</a:t>
          </a:r>
        </a:p>
      </dgm:t>
    </dgm:pt>
    <dgm:pt modelId="{305AFF99-B253-4C31-A22A-BA202680CAC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u="none" dirty="0"/>
            <a:t>Parse the html tables into a Pandas </a:t>
          </a:r>
          <a:r>
            <a:rPr lang="en-US" sz="2000" b="0" i="0" u="none" dirty="0" err="1"/>
            <a:t>DataFrame</a:t>
          </a:r>
          <a:endParaRPr lang="en-US" sz="2000" b="0" i="0" dirty="0"/>
        </a:p>
      </dgm:t>
    </dgm:pt>
    <dgm:pt modelId="{3E259F8A-1BB6-4906-BA53-5662FBFDCCB0}" type="parTrans" cxnId="{436FDBDA-A17A-49E8-BB7B-088B07D3B84A}">
      <dgm:prSet/>
      <dgm:spPr/>
      <dgm:t>
        <a:bodyPr/>
        <a:lstStyle/>
        <a:p>
          <a:endParaRPr lang="en-CA"/>
        </a:p>
      </dgm:t>
    </dgm:pt>
    <dgm:pt modelId="{481B8F90-98B1-44DF-B56B-7C28BF138BCA}" type="sibTrans" cxnId="{436FDBDA-A17A-49E8-BB7B-088B07D3B84A}">
      <dgm:prSet phldrT="4" phldr="0"/>
      <dgm:spPr/>
    </dgm:pt>
    <dgm:pt modelId="{8D3C90C8-947E-453A-BC7C-91F57D90E84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dirty="0"/>
            <a:t>Create Beautiful Soup object from html </a:t>
          </a:r>
        </a:p>
      </dgm:t>
    </dgm:pt>
    <dgm:pt modelId="{E411DB43-ADB6-4D4B-8176-5678176EA581}" type="parTrans" cxnId="{99A4AE0D-1372-4248-96A6-9D3115F37FB6}">
      <dgm:prSet/>
      <dgm:spPr/>
      <dgm:t>
        <a:bodyPr/>
        <a:lstStyle/>
        <a:p>
          <a:endParaRPr lang="en-CA"/>
        </a:p>
      </dgm:t>
    </dgm:pt>
    <dgm:pt modelId="{F17A3B27-82A0-4348-A588-B46098FBA695}" type="sibTrans" cxnId="{99A4AE0D-1372-4248-96A6-9D3115F37FB6}">
      <dgm:prSet/>
      <dgm:spPr/>
      <dgm:t>
        <a:bodyPr/>
        <a:lstStyle/>
        <a:p>
          <a:endParaRPr lang="en-CA"/>
        </a:p>
      </dgm:t>
    </dgm:pt>
    <dgm:pt modelId="{00E89CD6-E8A7-4E06-8A42-5C06876556D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dirty="0"/>
            <a:t>Export to CSV</a:t>
          </a:r>
        </a:p>
      </dgm:t>
    </dgm:pt>
    <dgm:pt modelId="{70D3886D-7C85-4095-B006-084DFEC997CF}" type="parTrans" cxnId="{F54871F5-B1D7-4198-95E6-119814E6C8F8}">
      <dgm:prSet/>
      <dgm:spPr/>
      <dgm:t>
        <a:bodyPr/>
        <a:lstStyle/>
        <a:p>
          <a:endParaRPr lang="en-CA"/>
        </a:p>
      </dgm:t>
    </dgm:pt>
    <dgm:pt modelId="{5508F9C6-A4A4-4321-9916-966FAD8E2481}" type="sibTrans" cxnId="{F54871F5-B1D7-4198-95E6-119814E6C8F8}">
      <dgm:prSet/>
      <dgm:spPr/>
      <dgm:t>
        <a:bodyPr/>
        <a:lstStyle/>
        <a:p>
          <a:endParaRPr lang="en-CA"/>
        </a:p>
      </dgm:t>
    </dgm:pt>
    <dgm:pt modelId="{D8BAEFFC-6A29-454B-BD33-33A38F1569ED}" type="pres">
      <dgm:prSet presAssocID="{889A66B9-87E2-4F2A-A226-7543198E377C}" presName="Name0" presStyleCnt="0">
        <dgm:presLayoutVars>
          <dgm:animLvl val="lvl"/>
          <dgm:resizeHandles val="exact"/>
        </dgm:presLayoutVars>
      </dgm:prSet>
      <dgm:spPr/>
    </dgm:pt>
    <dgm:pt modelId="{01E6F919-1D36-4A05-B5F4-6393D682977F}" type="pres">
      <dgm:prSet presAssocID="{B3F57193-C122-4CA5-AD01-13879ADAF38B}" presName="compositeNode" presStyleCnt="0">
        <dgm:presLayoutVars>
          <dgm:bulletEnabled val="1"/>
        </dgm:presLayoutVars>
      </dgm:prSet>
      <dgm:spPr/>
    </dgm:pt>
    <dgm:pt modelId="{F5A7EEAE-95A7-4E99-A84C-793FFE81B0A6}" type="pres">
      <dgm:prSet presAssocID="{B3F57193-C122-4CA5-AD01-13879ADAF38B}" presName="bgRect" presStyleLbl="bgAccFollowNode1" presStyleIdx="0" presStyleCnt="3"/>
      <dgm:spPr/>
    </dgm:pt>
    <dgm:pt modelId="{56AB19BD-3267-4801-A7AD-37C33C08FDEB}" type="pres">
      <dgm:prSet presAssocID="{B6CB32F9-994A-4638-B8D3-8EC2B50EB36C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C7ABB65B-24E3-4B90-A944-B9F0B871C00E}" type="pres">
      <dgm:prSet presAssocID="{B3F57193-C122-4CA5-AD01-13879ADAF38B}" presName="bottomLine" presStyleLbl="alignNode1" presStyleIdx="1" presStyleCnt="6">
        <dgm:presLayoutVars/>
      </dgm:prSet>
      <dgm:spPr/>
    </dgm:pt>
    <dgm:pt modelId="{4CD7DAA4-B23C-4B3A-8558-C3563537A092}" type="pres">
      <dgm:prSet presAssocID="{B3F57193-C122-4CA5-AD01-13879ADAF38B}" presName="nodeText" presStyleLbl="bgAccFollowNode1" presStyleIdx="0" presStyleCnt="3">
        <dgm:presLayoutVars>
          <dgm:bulletEnabled val="1"/>
        </dgm:presLayoutVars>
      </dgm:prSet>
      <dgm:spPr/>
    </dgm:pt>
    <dgm:pt modelId="{F0ED1872-F89F-4A6D-84CC-D3D413B550FC}" type="pres">
      <dgm:prSet presAssocID="{B6CB32F9-994A-4638-B8D3-8EC2B50EB36C}" presName="sibTrans" presStyleCnt="0"/>
      <dgm:spPr/>
    </dgm:pt>
    <dgm:pt modelId="{A7E867D7-2452-4041-9DC2-D2B733ECE7AA}" type="pres">
      <dgm:prSet presAssocID="{1AE46C59-A5AF-4088-A4D0-B91F160664E5}" presName="compositeNode" presStyleCnt="0">
        <dgm:presLayoutVars>
          <dgm:bulletEnabled val="1"/>
        </dgm:presLayoutVars>
      </dgm:prSet>
      <dgm:spPr/>
    </dgm:pt>
    <dgm:pt modelId="{70331460-602E-40D8-8B4F-E9E9191E0098}" type="pres">
      <dgm:prSet presAssocID="{1AE46C59-A5AF-4088-A4D0-B91F160664E5}" presName="bgRect" presStyleLbl="bgAccFollowNode1" presStyleIdx="1" presStyleCnt="3"/>
      <dgm:spPr/>
    </dgm:pt>
    <dgm:pt modelId="{9E17361A-0353-45A3-8B80-722B2527942C}" type="pres">
      <dgm:prSet presAssocID="{77FD6E2B-07C0-4B0B-8413-DAD3D8B58EB3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DF3517C0-0A58-4476-8077-3999244994EA}" type="pres">
      <dgm:prSet presAssocID="{1AE46C59-A5AF-4088-A4D0-B91F160664E5}" presName="bottomLine" presStyleLbl="alignNode1" presStyleIdx="3" presStyleCnt="6">
        <dgm:presLayoutVars/>
      </dgm:prSet>
      <dgm:spPr/>
    </dgm:pt>
    <dgm:pt modelId="{CB07772B-F069-4FE4-8CDA-2852395A18B5}" type="pres">
      <dgm:prSet presAssocID="{1AE46C59-A5AF-4088-A4D0-B91F160664E5}" presName="nodeText" presStyleLbl="bgAccFollowNode1" presStyleIdx="1" presStyleCnt="3">
        <dgm:presLayoutVars>
          <dgm:bulletEnabled val="1"/>
        </dgm:presLayoutVars>
      </dgm:prSet>
      <dgm:spPr/>
    </dgm:pt>
    <dgm:pt modelId="{063E0103-5288-4029-85FE-8A3EA803E4BB}" type="pres">
      <dgm:prSet presAssocID="{77FD6E2B-07C0-4B0B-8413-DAD3D8B58EB3}" presName="sibTrans" presStyleCnt="0"/>
      <dgm:spPr/>
    </dgm:pt>
    <dgm:pt modelId="{8B9AF6E6-D1A2-48BC-9095-61833950344E}" type="pres">
      <dgm:prSet presAssocID="{4A58BA2D-CFA7-4B2E-A1C5-CDC6DB5BC1D4}" presName="compositeNode" presStyleCnt="0">
        <dgm:presLayoutVars>
          <dgm:bulletEnabled val="1"/>
        </dgm:presLayoutVars>
      </dgm:prSet>
      <dgm:spPr/>
    </dgm:pt>
    <dgm:pt modelId="{A9BA531F-A779-4900-9DDF-11CEF48031CF}" type="pres">
      <dgm:prSet presAssocID="{4A58BA2D-CFA7-4B2E-A1C5-CDC6DB5BC1D4}" presName="bgRect" presStyleLbl="bgAccFollowNode1" presStyleIdx="2" presStyleCnt="3"/>
      <dgm:spPr/>
    </dgm:pt>
    <dgm:pt modelId="{0F959F2B-04C6-4E89-87FE-2296F8C39D7A}" type="pres">
      <dgm:prSet presAssocID="{5943B69D-8211-46CC-B01C-AC861B3F2583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B3C50B6E-E6C4-4D06-A0D2-B124D7E0E632}" type="pres">
      <dgm:prSet presAssocID="{4A58BA2D-CFA7-4B2E-A1C5-CDC6DB5BC1D4}" presName="bottomLine" presStyleLbl="alignNode1" presStyleIdx="5" presStyleCnt="6">
        <dgm:presLayoutVars/>
      </dgm:prSet>
      <dgm:spPr/>
    </dgm:pt>
    <dgm:pt modelId="{FBD79951-1484-4711-A542-556DDFCB21F3}" type="pres">
      <dgm:prSet presAssocID="{4A58BA2D-CFA7-4B2E-A1C5-CDC6DB5BC1D4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53353C01-6099-4482-9E44-59B634C81C6E}" type="presOf" srcId="{4A58BA2D-CFA7-4B2E-A1C5-CDC6DB5BC1D4}" destId="{A9BA531F-A779-4900-9DDF-11CEF48031CF}" srcOrd="0" destOrd="0" presId="urn:microsoft.com/office/officeart/2016/7/layout/BasicLinearProcessNumbered"/>
    <dgm:cxn modelId="{99A4AE0D-1372-4248-96A6-9D3115F37FB6}" srcId="{B3F57193-C122-4CA5-AD01-13879ADAF38B}" destId="{8D3C90C8-947E-453A-BC7C-91F57D90E84F}" srcOrd="1" destOrd="0" parTransId="{E411DB43-ADB6-4D4B-8176-5678176EA581}" sibTransId="{F17A3B27-82A0-4348-A588-B46098FBA695}"/>
    <dgm:cxn modelId="{71CD3011-AD33-47D5-B4FA-E90D1F0E2154}" srcId="{1AE46C59-A5AF-4088-A4D0-B91F160664E5}" destId="{A21653AC-A9DB-45F6-A758-E209C2EDA239}" srcOrd="0" destOrd="0" parTransId="{72E9ABE7-8B12-4094-9EEC-FECEB1CF3DAD}" sibTransId="{08B1D1F8-A150-4BA2-A73B-06640EF25ABF}"/>
    <dgm:cxn modelId="{C08CA719-E09D-422C-B5F6-A196EAD77FFC}" srcId="{B3F57193-C122-4CA5-AD01-13879ADAF38B}" destId="{41CE2DCC-13D9-4BA3-8952-9F4DC2857ECA}" srcOrd="0" destOrd="0" parTransId="{185A447F-6E3C-4C42-8053-452E4813403A}" sibTransId="{B6B482C6-9C1F-4AB0-9350-D0972838BD1C}"/>
    <dgm:cxn modelId="{51191536-E398-4D83-B71F-EEEB3C7409C7}" type="presOf" srcId="{B6CB32F9-994A-4638-B8D3-8EC2B50EB36C}" destId="{56AB19BD-3267-4801-A7AD-37C33C08FDEB}" srcOrd="0" destOrd="0" presId="urn:microsoft.com/office/officeart/2016/7/layout/BasicLinearProcessNumbered"/>
    <dgm:cxn modelId="{41006F3B-8FC7-4402-BE28-04CB6E7B2B42}" type="presOf" srcId="{41CE2DCC-13D9-4BA3-8952-9F4DC2857ECA}" destId="{4CD7DAA4-B23C-4B3A-8558-C3563537A092}" srcOrd="0" destOrd="1" presId="urn:microsoft.com/office/officeart/2016/7/layout/BasicLinearProcessNumbered"/>
    <dgm:cxn modelId="{D530FE5F-D943-4D18-A04D-425CB04198D9}" type="presOf" srcId="{1AE46C59-A5AF-4088-A4D0-B91F160664E5}" destId="{70331460-602E-40D8-8B4F-E9E9191E0098}" srcOrd="0" destOrd="0" presId="urn:microsoft.com/office/officeart/2016/7/layout/BasicLinearProcessNumbered"/>
    <dgm:cxn modelId="{83A58E65-3624-4CA9-90F1-9E61ED2D4BD0}" type="presOf" srcId="{B3F57193-C122-4CA5-AD01-13879ADAF38B}" destId="{F5A7EEAE-95A7-4E99-A84C-793FFE81B0A6}" srcOrd="0" destOrd="0" presId="urn:microsoft.com/office/officeart/2016/7/layout/BasicLinearProcessNumbered"/>
    <dgm:cxn modelId="{F808574E-79A2-42E4-BC72-77F6E3C30FD1}" type="presOf" srcId="{A21653AC-A9DB-45F6-A758-E209C2EDA239}" destId="{CB07772B-F069-4FE4-8CDA-2852395A18B5}" srcOrd="0" destOrd="1" presId="urn:microsoft.com/office/officeart/2016/7/layout/BasicLinearProcessNumbered"/>
    <dgm:cxn modelId="{6FA0107E-FB79-4D23-8D97-B7366818FCDA}" type="presOf" srcId="{889A66B9-87E2-4F2A-A226-7543198E377C}" destId="{D8BAEFFC-6A29-454B-BD33-33A38F1569ED}" srcOrd="0" destOrd="0" presId="urn:microsoft.com/office/officeart/2016/7/layout/BasicLinearProcessNumbered"/>
    <dgm:cxn modelId="{98D6E68E-D4A0-465B-B991-A9275B085EDE}" type="presOf" srcId="{5943B69D-8211-46CC-B01C-AC861B3F2583}" destId="{0F959F2B-04C6-4E89-87FE-2296F8C39D7A}" srcOrd="0" destOrd="0" presId="urn:microsoft.com/office/officeart/2016/7/layout/BasicLinearProcessNumbered"/>
    <dgm:cxn modelId="{25517B8F-668D-488A-81E5-9CBD208A91F6}" srcId="{889A66B9-87E2-4F2A-A226-7543198E377C}" destId="{1AE46C59-A5AF-4088-A4D0-B91F160664E5}" srcOrd="1" destOrd="0" parTransId="{9C3CE2B6-0FFE-4D61-9DFF-4B63A8F81C45}" sibTransId="{77FD6E2B-07C0-4B0B-8413-DAD3D8B58EB3}"/>
    <dgm:cxn modelId="{B9E5818F-696E-4EE4-805D-3514CEC03013}" srcId="{889A66B9-87E2-4F2A-A226-7543198E377C}" destId="{4A58BA2D-CFA7-4B2E-A1C5-CDC6DB5BC1D4}" srcOrd="2" destOrd="0" parTransId="{82D3588E-2EE5-4F07-B3C6-8ABB15C34345}" sibTransId="{5943B69D-8211-46CC-B01C-AC861B3F2583}"/>
    <dgm:cxn modelId="{74955698-914D-4FE0-8289-401A4D9FF441}" type="presOf" srcId="{B3F57193-C122-4CA5-AD01-13879ADAF38B}" destId="{4CD7DAA4-B23C-4B3A-8558-C3563537A092}" srcOrd="1" destOrd="0" presId="urn:microsoft.com/office/officeart/2016/7/layout/BasicLinearProcessNumbered"/>
    <dgm:cxn modelId="{0D93EB9A-2BF2-4FB6-839F-C94B1351B0A4}" type="presOf" srcId="{00E89CD6-E8A7-4E06-8A42-5C06876556D4}" destId="{FBD79951-1484-4711-A542-556DDFCB21F3}" srcOrd="0" destOrd="2" presId="urn:microsoft.com/office/officeart/2016/7/layout/BasicLinearProcessNumbered"/>
    <dgm:cxn modelId="{026DFFAC-52B0-47EB-BBC7-05FC7A5BCBF5}" type="presOf" srcId="{1AE46C59-A5AF-4088-A4D0-B91F160664E5}" destId="{CB07772B-F069-4FE4-8CDA-2852395A18B5}" srcOrd="1" destOrd="0" presId="urn:microsoft.com/office/officeart/2016/7/layout/BasicLinearProcessNumbered"/>
    <dgm:cxn modelId="{F46D5EB0-D519-4FC2-B699-232A8B4308D7}" type="presOf" srcId="{305AFF99-B253-4C31-A22A-BA202680CAC3}" destId="{FBD79951-1484-4711-A542-556DDFCB21F3}" srcOrd="0" destOrd="1" presId="urn:microsoft.com/office/officeart/2016/7/layout/BasicLinearProcessNumbered"/>
    <dgm:cxn modelId="{0050E8CF-CA1A-4009-AB4A-72C63388C3F3}" type="presOf" srcId="{77FD6E2B-07C0-4B0B-8413-DAD3D8B58EB3}" destId="{9E17361A-0353-45A3-8B80-722B2527942C}" srcOrd="0" destOrd="0" presId="urn:microsoft.com/office/officeart/2016/7/layout/BasicLinearProcessNumbered"/>
    <dgm:cxn modelId="{71C92FD5-C542-4895-B948-F7B0A6E8F935}" srcId="{889A66B9-87E2-4F2A-A226-7543198E377C}" destId="{B3F57193-C122-4CA5-AD01-13879ADAF38B}" srcOrd="0" destOrd="0" parTransId="{3A895DD8-B231-4EB9-B94A-F707B2349591}" sibTransId="{B6CB32F9-994A-4638-B8D3-8EC2B50EB36C}"/>
    <dgm:cxn modelId="{436FDBDA-A17A-49E8-BB7B-088B07D3B84A}" srcId="{4A58BA2D-CFA7-4B2E-A1C5-CDC6DB5BC1D4}" destId="{305AFF99-B253-4C31-A22A-BA202680CAC3}" srcOrd="0" destOrd="0" parTransId="{3E259F8A-1BB6-4906-BA53-5662FBFDCCB0}" sibTransId="{481B8F90-98B1-44DF-B56B-7C28BF138BCA}"/>
    <dgm:cxn modelId="{F54871F5-B1D7-4198-95E6-119814E6C8F8}" srcId="{4A58BA2D-CFA7-4B2E-A1C5-CDC6DB5BC1D4}" destId="{00E89CD6-E8A7-4E06-8A42-5C06876556D4}" srcOrd="1" destOrd="0" parTransId="{70D3886D-7C85-4095-B006-084DFEC997CF}" sibTransId="{5508F9C6-A4A4-4321-9916-966FAD8E2481}"/>
    <dgm:cxn modelId="{328B96F8-DBDB-4C65-9129-9B593F259888}" type="presOf" srcId="{8D3C90C8-947E-453A-BC7C-91F57D90E84F}" destId="{4CD7DAA4-B23C-4B3A-8558-C3563537A092}" srcOrd="0" destOrd="2" presId="urn:microsoft.com/office/officeart/2016/7/layout/BasicLinearProcessNumbered"/>
    <dgm:cxn modelId="{EE0B1AF9-9430-4BD4-906B-4DDCE994EEDF}" type="presOf" srcId="{4A58BA2D-CFA7-4B2E-A1C5-CDC6DB5BC1D4}" destId="{FBD79951-1484-4711-A542-556DDFCB21F3}" srcOrd="1" destOrd="0" presId="urn:microsoft.com/office/officeart/2016/7/layout/BasicLinearProcessNumbered"/>
    <dgm:cxn modelId="{1B3CB968-BDBE-44F8-9536-D22396504D64}" type="presParOf" srcId="{D8BAEFFC-6A29-454B-BD33-33A38F1569ED}" destId="{01E6F919-1D36-4A05-B5F4-6393D682977F}" srcOrd="0" destOrd="0" presId="urn:microsoft.com/office/officeart/2016/7/layout/BasicLinearProcessNumbered"/>
    <dgm:cxn modelId="{BE1DC409-38C6-4019-B719-5B0B6B653D4B}" type="presParOf" srcId="{01E6F919-1D36-4A05-B5F4-6393D682977F}" destId="{F5A7EEAE-95A7-4E99-A84C-793FFE81B0A6}" srcOrd="0" destOrd="0" presId="urn:microsoft.com/office/officeart/2016/7/layout/BasicLinearProcessNumbered"/>
    <dgm:cxn modelId="{DE49FB0D-F195-4C6B-B9CE-0FA9F8098850}" type="presParOf" srcId="{01E6F919-1D36-4A05-B5F4-6393D682977F}" destId="{56AB19BD-3267-4801-A7AD-37C33C08FDEB}" srcOrd="1" destOrd="0" presId="urn:microsoft.com/office/officeart/2016/7/layout/BasicLinearProcessNumbered"/>
    <dgm:cxn modelId="{1872AB99-59E9-467A-9586-5E60B1451941}" type="presParOf" srcId="{01E6F919-1D36-4A05-B5F4-6393D682977F}" destId="{C7ABB65B-24E3-4B90-A944-B9F0B871C00E}" srcOrd="2" destOrd="0" presId="urn:microsoft.com/office/officeart/2016/7/layout/BasicLinearProcessNumbered"/>
    <dgm:cxn modelId="{7A27154F-4CAA-4EE2-936E-CA8C34A87A22}" type="presParOf" srcId="{01E6F919-1D36-4A05-B5F4-6393D682977F}" destId="{4CD7DAA4-B23C-4B3A-8558-C3563537A092}" srcOrd="3" destOrd="0" presId="urn:microsoft.com/office/officeart/2016/7/layout/BasicLinearProcessNumbered"/>
    <dgm:cxn modelId="{D6E91499-63CE-48E2-9DCE-79F2FA721E31}" type="presParOf" srcId="{D8BAEFFC-6A29-454B-BD33-33A38F1569ED}" destId="{F0ED1872-F89F-4A6D-84CC-D3D413B550FC}" srcOrd="1" destOrd="0" presId="urn:microsoft.com/office/officeart/2016/7/layout/BasicLinearProcessNumbered"/>
    <dgm:cxn modelId="{622B86F2-5239-4AC9-AA17-F27B3F194EDF}" type="presParOf" srcId="{D8BAEFFC-6A29-454B-BD33-33A38F1569ED}" destId="{A7E867D7-2452-4041-9DC2-D2B733ECE7AA}" srcOrd="2" destOrd="0" presId="urn:microsoft.com/office/officeart/2016/7/layout/BasicLinearProcessNumbered"/>
    <dgm:cxn modelId="{D40036B3-1FE6-4870-949F-861939D074FE}" type="presParOf" srcId="{A7E867D7-2452-4041-9DC2-D2B733ECE7AA}" destId="{70331460-602E-40D8-8B4F-E9E9191E0098}" srcOrd="0" destOrd="0" presId="urn:microsoft.com/office/officeart/2016/7/layout/BasicLinearProcessNumbered"/>
    <dgm:cxn modelId="{1D08B9D3-EE61-4F69-8EE6-281EDCB67EA6}" type="presParOf" srcId="{A7E867D7-2452-4041-9DC2-D2B733ECE7AA}" destId="{9E17361A-0353-45A3-8B80-722B2527942C}" srcOrd="1" destOrd="0" presId="urn:microsoft.com/office/officeart/2016/7/layout/BasicLinearProcessNumbered"/>
    <dgm:cxn modelId="{C06E04D9-ADDF-4610-BBD9-29F7A1FB66E2}" type="presParOf" srcId="{A7E867D7-2452-4041-9DC2-D2B733ECE7AA}" destId="{DF3517C0-0A58-4476-8077-3999244994EA}" srcOrd="2" destOrd="0" presId="urn:microsoft.com/office/officeart/2016/7/layout/BasicLinearProcessNumbered"/>
    <dgm:cxn modelId="{119A90EF-4CA8-486F-B642-D8A69CE81A5A}" type="presParOf" srcId="{A7E867D7-2452-4041-9DC2-D2B733ECE7AA}" destId="{CB07772B-F069-4FE4-8CDA-2852395A18B5}" srcOrd="3" destOrd="0" presId="urn:microsoft.com/office/officeart/2016/7/layout/BasicLinearProcessNumbered"/>
    <dgm:cxn modelId="{B4C37CE9-35DB-4F2D-A1F1-06114A232EAA}" type="presParOf" srcId="{D8BAEFFC-6A29-454B-BD33-33A38F1569ED}" destId="{063E0103-5288-4029-85FE-8A3EA803E4BB}" srcOrd="3" destOrd="0" presId="urn:microsoft.com/office/officeart/2016/7/layout/BasicLinearProcessNumbered"/>
    <dgm:cxn modelId="{6B552963-1352-410C-A865-20EC7A70D722}" type="presParOf" srcId="{D8BAEFFC-6A29-454B-BD33-33A38F1569ED}" destId="{8B9AF6E6-D1A2-48BC-9095-61833950344E}" srcOrd="4" destOrd="0" presId="urn:microsoft.com/office/officeart/2016/7/layout/BasicLinearProcessNumbered"/>
    <dgm:cxn modelId="{2A57EB44-E59A-4D49-A0D7-D2F54B8ACCA8}" type="presParOf" srcId="{8B9AF6E6-D1A2-48BC-9095-61833950344E}" destId="{A9BA531F-A779-4900-9DDF-11CEF48031CF}" srcOrd="0" destOrd="0" presId="urn:microsoft.com/office/officeart/2016/7/layout/BasicLinearProcessNumbered"/>
    <dgm:cxn modelId="{33E7B601-701B-487C-B3F6-4ADB69D153B1}" type="presParOf" srcId="{8B9AF6E6-D1A2-48BC-9095-61833950344E}" destId="{0F959F2B-04C6-4E89-87FE-2296F8C39D7A}" srcOrd="1" destOrd="0" presId="urn:microsoft.com/office/officeart/2016/7/layout/BasicLinearProcessNumbered"/>
    <dgm:cxn modelId="{BFBB4891-1938-4EC1-A005-808433EAD41F}" type="presParOf" srcId="{8B9AF6E6-D1A2-48BC-9095-61833950344E}" destId="{B3C50B6E-E6C4-4D06-A0D2-B124D7E0E632}" srcOrd="2" destOrd="0" presId="urn:microsoft.com/office/officeart/2016/7/layout/BasicLinearProcessNumbered"/>
    <dgm:cxn modelId="{1948B5BA-3546-4128-B6F0-31ACE8B76685}" type="presParOf" srcId="{8B9AF6E6-D1A2-48BC-9095-61833950344E}" destId="{FBD79951-1484-4711-A542-556DDFCB21F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B0FEC7-1AA1-4285-9900-BED95B0D856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3509E64F-D274-4383-9511-C4758F08FA73}">
      <dgm:prSet phldrT="[Text]"/>
      <dgm:spPr/>
      <dgm:t>
        <a:bodyPr/>
        <a:lstStyle/>
        <a:p>
          <a:r>
            <a:rPr lang="en-CA" dirty="0" err="1"/>
            <a:t>Valuecounts</a:t>
          </a:r>
          <a:r>
            <a:rPr lang="en-CA" dirty="0"/>
            <a:t>()</a:t>
          </a:r>
        </a:p>
      </dgm:t>
    </dgm:pt>
    <dgm:pt modelId="{2E45202E-F23A-42BF-9BE5-95F690E9AF33}" type="parTrans" cxnId="{7B7EAF86-8933-48E6-934F-7673EAF26D3E}">
      <dgm:prSet/>
      <dgm:spPr/>
      <dgm:t>
        <a:bodyPr/>
        <a:lstStyle/>
        <a:p>
          <a:endParaRPr lang="en-CA"/>
        </a:p>
      </dgm:t>
    </dgm:pt>
    <dgm:pt modelId="{96D962B5-F776-4729-87F8-DB2B8E8BC4C7}" type="sibTrans" cxnId="{7B7EAF86-8933-48E6-934F-7673EAF26D3E}">
      <dgm:prSet/>
      <dgm:spPr/>
      <dgm:t>
        <a:bodyPr/>
        <a:lstStyle/>
        <a:p>
          <a:endParaRPr lang="en-CA"/>
        </a:p>
      </dgm:t>
    </dgm:pt>
    <dgm:pt modelId="{6A4DAA78-693D-4101-8F7F-FF79C5FA043C}">
      <dgm:prSet phldrT="[Text]"/>
      <dgm:spPr/>
      <dgm:t>
        <a:bodyPr/>
        <a:lstStyle/>
        <a:p>
          <a:r>
            <a:rPr lang="en-CA" dirty="0"/>
            <a:t>Calculate number of launches on each site</a:t>
          </a:r>
        </a:p>
      </dgm:t>
    </dgm:pt>
    <dgm:pt modelId="{8D0C84F1-821C-457A-B3B6-D59EE5A11DFB}" type="parTrans" cxnId="{FA9EBFEA-675E-470E-B93F-1BB63E8EA989}">
      <dgm:prSet/>
      <dgm:spPr/>
      <dgm:t>
        <a:bodyPr/>
        <a:lstStyle/>
        <a:p>
          <a:endParaRPr lang="en-CA"/>
        </a:p>
      </dgm:t>
    </dgm:pt>
    <dgm:pt modelId="{7017F03A-52EA-496A-A1DA-8C647993DAFF}" type="sibTrans" cxnId="{FA9EBFEA-675E-470E-B93F-1BB63E8EA989}">
      <dgm:prSet/>
      <dgm:spPr/>
      <dgm:t>
        <a:bodyPr/>
        <a:lstStyle/>
        <a:p>
          <a:endParaRPr lang="en-CA"/>
        </a:p>
      </dgm:t>
    </dgm:pt>
    <dgm:pt modelId="{789DC19F-31C8-4265-9BA0-74D21AB61DD1}">
      <dgm:prSet phldrT="[Text]"/>
      <dgm:spPr/>
      <dgm:t>
        <a:bodyPr/>
        <a:lstStyle/>
        <a:p>
          <a:r>
            <a:rPr lang="en-CA" dirty="0" err="1"/>
            <a:t>Valuecounts</a:t>
          </a:r>
          <a:r>
            <a:rPr lang="en-CA" dirty="0"/>
            <a:t>()</a:t>
          </a:r>
        </a:p>
      </dgm:t>
    </dgm:pt>
    <dgm:pt modelId="{153B0954-E3E6-4A1A-BEF6-2176D6886C8C}" type="parTrans" cxnId="{48FAE703-3B5F-4B91-9CFD-DF39A096C7EC}">
      <dgm:prSet/>
      <dgm:spPr/>
      <dgm:t>
        <a:bodyPr/>
        <a:lstStyle/>
        <a:p>
          <a:endParaRPr lang="en-CA"/>
        </a:p>
      </dgm:t>
    </dgm:pt>
    <dgm:pt modelId="{F187EEBC-F341-4142-8734-BD2DA0419660}" type="sibTrans" cxnId="{48FAE703-3B5F-4B91-9CFD-DF39A096C7EC}">
      <dgm:prSet/>
      <dgm:spPr/>
      <dgm:t>
        <a:bodyPr/>
        <a:lstStyle/>
        <a:p>
          <a:endParaRPr lang="en-CA"/>
        </a:p>
      </dgm:t>
    </dgm:pt>
    <dgm:pt modelId="{B862F0FC-6784-44DA-8724-D7887C292174}">
      <dgm:prSet phldrT="[Text]"/>
      <dgm:spPr/>
      <dgm:t>
        <a:bodyPr/>
        <a:lstStyle/>
        <a:p>
          <a:r>
            <a:rPr lang="en-CA" dirty="0"/>
            <a:t>Calculate number and occurrence of each orbit type</a:t>
          </a:r>
        </a:p>
      </dgm:t>
    </dgm:pt>
    <dgm:pt modelId="{C1B6502E-4D49-4BD3-88E8-C6ED373D3D53}" type="parTrans" cxnId="{78B5F116-0014-4F2F-9756-61ED80E07655}">
      <dgm:prSet/>
      <dgm:spPr/>
      <dgm:t>
        <a:bodyPr/>
        <a:lstStyle/>
        <a:p>
          <a:endParaRPr lang="en-CA"/>
        </a:p>
      </dgm:t>
    </dgm:pt>
    <dgm:pt modelId="{CC052638-7AAB-464C-9241-B87CF3B532A1}" type="sibTrans" cxnId="{78B5F116-0014-4F2F-9756-61ED80E07655}">
      <dgm:prSet/>
      <dgm:spPr/>
      <dgm:t>
        <a:bodyPr/>
        <a:lstStyle/>
        <a:p>
          <a:endParaRPr lang="en-CA"/>
        </a:p>
      </dgm:t>
    </dgm:pt>
    <dgm:pt modelId="{4CB1E5D8-1A8C-4FFF-81CC-FED13A10CF9E}">
      <dgm:prSet phldrT="[Text]"/>
      <dgm:spPr/>
      <dgm:t>
        <a:bodyPr/>
        <a:lstStyle/>
        <a:p>
          <a:r>
            <a:rPr lang="en-CA" dirty="0" err="1"/>
            <a:t>Valuecounts</a:t>
          </a:r>
          <a:r>
            <a:rPr lang="en-CA" dirty="0"/>
            <a:t>()</a:t>
          </a:r>
        </a:p>
      </dgm:t>
    </dgm:pt>
    <dgm:pt modelId="{9A1A8F8B-EEFB-4B8B-9482-F1733F9ED5EC}" type="parTrans" cxnId="{6634C564-392B-445D-8317-1858852E440A}">
      <dgm:prSet/>
      <dgm:spPr/>
      <dgm:t>
        <a:bodyPr/>
        <a:lstStyle/>
        <a:p>
          <a:endParaRPr lang="en-CA"/>
        </a:p>
      </dgm:t>
    </dgm:pt>
    <dgm:pt modelId="{C2C11E41-4054-4C15-BC8A-487FCD3F2EB5}" type="sibTrans" cxnId="{6634C564-392B-445D-8317-1858852E440A}">
      <dgm:prSet/>
      <dgm:spPr/>
      <dgm:t>
        <a:bodyPr/>
        <a:lstStyle/>
        <a:p>
          <a:endParaRPr lang="en-CA"/>
        </a:p>
      </dgm:t>
    </dgm:pt>
    <dgm:pt modelId="{1993494B-5C2D-4F67-B9F3-1C07BA6063F0}">
      <dgm:prSet phldrT="[Text]"/>
      <dgm:spPr/>
      <dgm:t>
        <a:bodyPr/>
        <a:lstStyle/>
        <a:p>
          <a:r>
            <a:rPr lang="en-CA" dirty="0"/>
            <a:t>Calculate number and occurrence of mission outcomes per orbit type</a:t>
          </a:r>
        </a:p>
      </dgm:t>
    </dgm:pt>
    <dgm:pt modelId="{D7485162-EDC7-4AC2-B575-9729B71D9524}" type="parTrans" cxnId="{4BB4C191-DCCD-4330-A854-CC9F6D4EFA37}">
      <dgm:prSet/>
      <dgm:spPr/>
      <dgm:t>
        <a:bodyPr/>
        <a:lstStyle/>
        <a:p>
          <a:endParaRPr lang="en-CA"/>
        </a:p>
      </dgm:t>
    </dgm:pt>
    <dgm:pt modelId="{1D3C3750-C020-48B5-89B6-51DDD58548EC}" type="sibTrans" cxnId="{4BB4C191-DCCD-4330-A854-CC9F6D4EFA37}">
      <dgm:prSet/>
      <dgm:spPr/>
      <dgm:t>
        <a:bodyPr/>
        <a:lstStyle/>
        <a:p>
          <a:endParaRPr lang="en-CA"/>
        </a:p>
      </dgm:t>
    </dgm:pt>
    <dgm:pt modelId="{856FEDE7-2296-40A2-A279-8ED064C753FD}">
      <dgm:prSet phldrT="[Text]"/>
      <dgm:spPr/>
      <dgm:t>
        <a:bodyPr/>
        <a:lstStyle/>
        <a:p>
          <a:r>
            <a:rPr lang="en-CA" dirty="0"/>
            <a:t>Boolean Label</a:t>
          </a:r>
        </a:p>
        <a:p>
          <a:br>
            <a:rPr lang="en-CA" dirty="0"/>
          </a:br>
          <a:r>
            <a:rPr lang="en-CA" dirty="0"/>
            <a:t>0 = failed</a:t>
          </a:r>
          <a:br>
            <a:rPr lang="en-CA" dirty="0"/>
          </a:br>
          <a:r>
            <a:rPr lang="en-CA" dirty="0"/>
            <a:t>1 = success</a:t>
          </a:r>
        </a:p>
      </dgm:t>
    </dgm:pt>
    <dgm:pt modelId="{659B7C15-C679-42D4-A53A-74535A83B76F}" type="parTrans" cxnId="{09A85CD7-0FAD-4E3B-BB65-F57E40910C63}">
      <dgm:prSet/>
      <dgm:spPr/>
      <dgm:t>
        <a:bodyPr/>
        <a:lstStyle/>
        <a:p>
          <a:endParaRPr lang="en-CA"/>
        </a:p>
      </dgm:t>
    </dgm:pt>
    <dgm:pt modelId="{A2B0F6D9-CAA3-40B1-9359-0D5477BE9FA7}" type="sibTrans" cxnId="{09A85CD7-0FAD-4E3B-BB65-F57E40910C63}">
      <dgm:prSet/>
      <dgm:spPr/>
      <dgm:t>
        <a:bodyPr/>
        <a:lstStyle/>
        <a:p>
          <a:endParaRPr lang="en-CA"/>
        </a:p>
      </dgm:t>
    </dgm:pt>
    <dgm:pt modelId="{2ABB023D-2CF6-43CC-93E8-72A496821BA7}">
      <dgm:prSet phldrT="[Text]"/>
      <dgm:spPr/>
      <dgm:t>
        <a:bodyPr/>
        <a:lstStyle/>
        <a:p>
          <a:r>
            <a:rPr lang="en-CA" dirty="0"/>
            <a:t>Create landing outcome label:</a:t>
          </a:r>
        </a:p>
        <a:p>
          <a:r>
            <a:rPr lang="en-CA" dirty="0"/>
            <a:t>0=failure and 1=success</a:t>
          </a:r>
        </a:p>
      </dgm:t>
    </dgm:pt>
    <dgm:pt modelId="{45363BD4-A770-49BF-A50E-BC73A7390E72}" type="parTrans" cxnId="{A8A02419-F213-4850-849D-52ECB28F66B4}">
      <dgm:prSet/>
      <dgm:spPr/>
      <dgm:t>
        <a:bodyPr/>
        <a:lstStyle/>
        <a:p>
          <a:endParaRPr lang="en-CA"/>
        </a:p>
      </dgm:t>
    </dgm:pt>
    <dgm:pt modelId="{657BBAB6-8F26-4103-ACA0-ACD092A0FC55}" type="sibTrans" cxnId="{A8A02419-F213-4850-849D-52ECB28F66B4}">
      <dgm:prSet/>
      <dgm:spPr/>
      <dgm:t>
        <a:bodyPr/>
        <a:lstStyle/>
        <a:p>
          <a:endParaRPr lang="en-CA"/>
        </a:p>
      </dgm:t>
    </dgm:pt>
    <dgm:pt modelId="{6E6D1DB6-A8CD-41BD-BF85-1F9E2EE17317}">
      <dgm:prSet phldrT="[Text]"/>
      <dgm:spPr/>
      <dgm:t>
        <a:bodyPr/>
        <a:lstStyle/>
        <a:p>
          <a:r>
            <a:rPr lang="en-CA" dirty="0"/>
            <a:t>Export data to CSV</a:t>
          </a:r>
        </a:p>
      </dgm:t>
    </dgm:pt>
    <dgm:pt modelId="{B0081E63-9CB8-4437-9F50-4E38F3F135AF}" type="parTrans" cxnId="{7F329D41-5A60-4A6D-AF4D-5B50B25773DD}">
      <dgm:prSet/>
      <dgm:spPr/>
      <dgm:t>
        <a:bodyPr/>
        <a:lstStyle/>
        <a:p>
          <a:endParaRPr lang="en-CA"/>
        </a:p>
      </dgm:t>
    </dgm:pt>
    <dgm:pt modelId="{4D3F9215-3199-45D6-A49F-C5839ADE382A}" type="sibTrans" cxnId="{7F329D41-5A60-4A6D-AF4D-5B50B25773DD}">
      <dgm:prSet/>
      <dgm:spPr/>
      <dgm:t>
        <a:bodyPr/>
        <a:lstStyle/>
        <a:p>
          <a:endParaRPr lang="en-CA"/>
        </a:p>
      </dgm:t>
    </dgm:pt>
    <dgm:pt modelId="{3A0307C6-E83A-48E2-AD66-037A81AD7BF1}">
      <dgm:prSet phldrT="[Text]"/>
      <dgm:spPr/>
      <dgm:t>
        <a:bodyPr/>
        <a:lstStyle/>
        <a:p>
          <a:r>
            <a:rPr lang="en-CA" dirty="0" err="1"/>
            <a:t>pd.df.to_csv</a:t>
          </a:r>
          <a:r>
            <a:rPr lang="en-CA" dirty="0"/>
            <a:t>()</a:t>
          </a:r>
        </a:p>
      </dgm:t>
    </dgm:pt>
    <dgm:pt modelId="{378DB98E-D61C-423D-9CB9-C02A8DE99F52}" type="parTrans" cxnId="{B57DD71C-C42D-4AAB-972E-9B34F6D46123}">
      <dgm:prSet/>
      <dgm:spPr/>
      <dgm:t>
        <a:bodyPr/>
        <a:lstStyle/>
        <a:p>
          <a:endParaRPr lang="en-CA"/>
        </a:p>
      </dgm:t>
    </dgm:pt>
    <dgm:pt modelId="{6EAE016F-2052-4C45-86BF-C41E0374762E}" type="sibTrans" cxnId="{B57DD71C-C42D-4AAB-972E-9B34F6D46123}">
      <dgm:prSet/>
      <dgm:spPr/>
      <dgm:t>
        <a:bodyPr/>
        <a:lstStyle/>
        <a:p>
          <a:endParaRPr lang="en-CA"/>
        </a:p>
      </dgm:t>
    </dgm:pt>
    <dgm:pt modelId="{476B47CC-6869-442D-A072-4371152DDE43}" type="pres">
      <dgm:prSet presAssocID="{CEB0FEC7-1AA1-4285-9900-BED95B0D8562}" presName="vert0" presStyleCnt="0">
        <dgm:presLayoutVars>
          <dgm:dir/>
          <dgm:animOne val="branch"/>
          <dgm:animLvl val="lvl"/>
        </dgm:presLayoutVars>
      </dgm:prSet>
      <dgm:spPr/>
    </dgm:pt>
    <dgm:pt modelId="{3C101F10-F0FD-4797-BF6A-704F1665B6F9}" type="pres">
      <dgm:prSet presAssocID="{3509E64F-D274-4383-9511-C4758F08FA73}" presName="thickLine" presStyleLbl="alignNode1" presStyleIdx="0" presStyleCnt="5"/>
      <dgm:spPr/>
    </dgm:pt>
    <dgm:pt modelId="{D1C33D95-9E56-4BE1-971A-7198A6E703F8}" type="pres">
      <dgm:prSet presAssocID="{3509E64F-D274-4383-9511-C4758F08FA73}" presName="horz1" presStyleCnt="0"/>
      <dgm:spPr/>
    </dgm:pt>
    <dgm:pt modelId="{2D5F7E3A-2888-486A-8063-9A3E8E39DA85}" type="pres">
      <dgm:prSet presAssocID="{3509E64F-D274-4383-9511-C4758F08FA73}" presName="tx1" presStyleLbl="revTx" presStyleIdx="0" presStyleCnt="10"/>
      <dgm:spPr/>
    </dgm:pt>
    <dgm:pt modelId="{6044E9C8-8B0F-4837-9670-738D95486FA4}" type="pres">
      <dgm:prSet presAssocID="{3509E64F-D274-4383-9511-C4758F08FA73}" presName="vert1" presStyleCnt="0"/>
      <dgm:spPr/>
    </dgm:pt>
    <dgm:pt modelId="{413E6285-438D-4305-8235-03A1392644BE}" type="pres">
      <dgm:prSet presAssocID="{6A4DAA78-693D-4101-8F7F-FF79C5FA043C}" presName="vertSpace2a" presStyleCnt="0"/>
      <dgm:spPr/>
    </dgm:pt>
    <dgm:pt modelId="{90414631-EE99-4D8B-AEB2-D964089FA6A5}" type="pres">
      <dgm:prSet presAssocID="{6A4DAA78-693D-4101-8F7F-FF79C5FA043C}" presName="horz2" presStyleCnt="0"/>
      <dgm:spPr/>
    </dgm:pt>
    <dgm:pt modelId="{2CC32F50-1778-4EB0-9035-13AA86BDEA53}" type="pres">
      <dgm:prSet presAssocID="{6A4DAA78-693D-4101-8F7F-FF79C5FA043C}" presName="horzSpace2" presStyleCnt="0"/>
      <dgm:spPr/>
    </dgm:pt>
    <dgm:pt modelId="{96848601-2FBC-4E04-9A56-470E8979BC7B}" type="pres">
      <dgm:prSet presAssocID="{6A4DAA78-693D-4101-8F7F-FF79C5FA043C}" presName="tx2" presStyleLbl="revTx" presStyleIdx="1" presStyleCnt="10"/>
      <dgm:spPr/>
    </dgm:pt>
    <dgm:pt modelId="{10E37C48-CB8E-4D1A-94B8-292AF3F1700D}" type="pres">
      <dgm:prSet presAssocID="{6A4DAA78-693D-4101-8F7F-FF79C5FA043C}" presName="vert2" presStyleCnt="0"/>
      <dgm:spPr/>
    </dgm:pt>
    <dgm:pt modelId="{E9AB4D7D-E00A-4F31-AC0E-C7EF904E60B6}" type="pres">
      <dgm:prSet presAssocID="{6A4DAA78-693D-4101-8F7F-FF79C5FA043C}" presName="thinLine2b" presStyleLbl="callout" presStyleIdx="0" presStyleCnt="5"/>
      <dgm:spPr/>
    </dgm:pt>
    <dgm:pt modelId="{DE913597-6484-403B-9239-E681C5D9B5DD}" type="pres">
      <dgm:prSet presAssocID="{6A4DAA78-693D-4101-8F7F-FF79C5FA043C}" presName="vertSpace2b" presStyleCnt="0"/>
      <dgm:spPr/>
    </dgm:pt>
    <dgm:pt modelId="{BFDF4EA4-BE4F-4F60-91FA-767FA9D6A286}" type="pres">
      <dgm:prSet presAssocID="{789DC19F-31C8-4265-9BA0-74D21AB61DD1}" presName="thickLine" presStyleLbl="alignNode1" presStyleIdx="1" presStyleCnt="5"/>
      <dgm:spPr/>
    </dgm:pt>
    <dgm:pt modelId="{A8807AFD-7497-41A5-93E7-D360D34441D9}" type="pres">
      <dgm:prSet presAssocID="{789DC19F-31C8-4265-9BA0-74D21AB61DD1}" presName="horz1" presStyleCnt="0"/>
      <dgm:spPr/>
    </dgm:pt>
    <dgm:pt modelId="{FC1E0454-DE39-415F-9501-5B2A62825E18}" type="pres">
      <dgm:prSet presAssocID="{789DC19F-31C8-4265-9BA0-74D21AB61DD1}" presName="tx1" presStyleLbl="revTx" presStyleIdx="2" presStyleCnt="10"/>
      <dgm:spPr/>
    </dgm:pt>
    <dgm:pt modelId="{64FB7E9A-A2C8-4874-8116-061E655F0B3E}" type="pres">
      <dgm:prSet presAssocID="{789DC19F-31C8-4265-9BA0-74D21AB61DD1}" presName="vert1" presStyleCnt="0"/>
      <dgm:spPr/>
    </dgm:pt>
    <dgm:pt modelId="{080A0037-A9C7-4B31-A81A-D862392BAB7F}" type="pres">
      <dgm:prSet presAssocID="{B862F0FC-6784-44DA-8724-D7887C292174}" presName="vertSpace2a" presStyleCnt="0"/>
      <dgm:spPr/>
    </dgm:pt>
    <dgm:pt modelId="{6B28943C-60F1-4F3B-9497-6D858F37E242}" type="pres">
      <dgm:prSet presAssocID="{B862F0FC-6784-44DA-8724-D7887C292174}" presName="horz2" presStyleCnt="0"/>
      <dgm:spPr/>
    </dgm:pt>
    <dgm:pt modelId="{12AC6A37-8F46-4901-87AC-DB28479003CA}" type="pres">
      <dgm:prSet presAssocID="{B862F0FC-6784-44DA-8724-D7887C292174}" presName="horzSpace2" presStyleCnt="0"/>
      <dgm:spPr/>
    </dgm:pt>
    <dgm:pt modelId="{8F1FA06B-7E9B-4A11-AC52-83810EEBC75A}" type="pres">
      <dgm:prSet presAssocID="{B862F0FC-6784-44DA-8724-D7887C292174}" presName="tx2" presStyleLbl="revTx" presStyleIdx="3" presStyleCnt="10"/>
      <dgm:spPr/>
    </dgm:pt>
    <dgm:pt modelId="{0E2A8781-714D-489F-9049-53868D1E0747}" type="pres">
      <dgm:prSet presAssocID="{B862F0FC-6784-44DA-8724-D7887C292174}" presName="vert2" presStyleCnt="0"/>
      <dgm:spPr/>
    </dgm:pt>
    <dgm:pt modelId="{299D0739-368B-4C95-9258-EB1CB9DF8299}" type="pres">
      <dgm:prSet presAssocID="{B862F0FC-6784-44DA-8724-D7887C292174}" presName="thinLine2b" presStyleLbl="callout" presStyleIdx="1" presStyleCnt="5"/>
      <dgm:spPr/>
    </dgm:pt>
    <dgm:pt modelId="{B59BEA46-6824-4E7D-81A9-7F0028E36621}" type="pres">
      <dgm:prSet presAssocID="{B862F0FC-6784-44DA-8724-D7887C292174}" presName="vertSpace2b" presStyleCnt="0"/>
      <dgm:spPr/>
    </dgm:pt>
    <dgm:pt modelId="{F767E224-DD45-4BA3-A92B-5FB80E5EAAC3}" type="pres">
      <dgm:prSet presAssocID="{4CB1E5D8-1A8C-4FFF-81CC-FED13A10CF9E}" presName="thickLine" presStyleLbl="alignNode1" presStyleIdx="2" presStyleCnt="5"/>
      <dgm:spPr/>
    </dgm:pt>
    <dgm:pt modelId="{A543CD4E-5F79-4866-AFE7-AFE5AA51F9C6}" type="pres">
      <dgm:prSet presAssocID="{4CB1E5D8-1A8C-4FFF-81CC-FED13A10CF9E}" presName="horz1" presStyleCnt="0"/>
      <dgm:spPr/>
    </dgm:pt>
    <dgm:pt modelId="{2E1C9DF9-0F4F-41C3-A9A7-8530BEC60D42}" type="pres">
      <dgm:prSet presAssocID="{4CB1E5D8-1A8C-4FFF-81CC-FED13A10CF9E}" presName="tx1" presStyleLbl="revTx" presStyleIdx="4" presStyleCnt="10"/>
      <dgm:spPr/>
    </dgm:pt>
    <dgm:pt modelId="{12FBAFDE-BC97-4F0B-888F-FF9F4F6D9972}" type="pres">
      <dgm:prSet presAssocID="{4CB1E5D8-1A8C-4FFF-81CC-FED13A10CF9E}" presName="vert1" presStyleCnt="0"/>
      <dgm:spPr/>
    </dgm:pt>
    <dgm:pt modelId="{5F2E8AB4-EFE9-4FAF-8FE5-FE8396AE2C8D}" type="pres">
      <dgm:prSet presAssocID="{1993494B-5C2D-4F67-B9F3-1C07BA6063F0}" presName="vertSpace2a" presStyleCnt="0"/>
      <dgm:spPr/>
    </dgm:pt>
    <dgm:pt modelId="{430DCD48-F9FD-49A9-9A47-276AD75C899D}" type="pres">
      <dgm:prSet presAssocID="{1993494B-5C2D-4F67-B9F3-1C07BA6063F0}" presName="horz2" presStyleCnt="0"/>
      <dgm:spPr/>
    </dgm:pt>
    <dgm:pt modelId="{04131D00-BA52-4276-B727-026B6FA78821}" type="pres">
      <dgm:prSet presAssocID="{1993494B-5C2D-4F67-B9F3-1C07BA6063F0}" presName="horzSpace2" presStyleCnt="0"/>
      <dgm:spPr/>
    </dgm:pt>
    <dgm:pt modelId="{DC5D1F50-9F8C-4247-946E-8663F22931B1}" type="pres">
      <dgm:prSet presAssocID="{1993494B-5C2D-4F67-B9F3-1C07BA6063F0}" presName="tx2" presStyleLbl="revTx" presStyleIdx="5" presStyleCnt="10"/>
      <dgm:spPr/>
    </dgm:pt>
    <dgm:pt modelId="{9CBF3F64-6D17-4876-90CD-CAB56420B77D}" type="pres">
      <dgm:prSet presAssocID="{1993494B-5C2D-4F67-B9F3-1C07BA6063F0}" presName="vert2" presStyleCnt="0"/>
      <dgm:spPr/>
    </dgm:pt>
    <dgm:pt modelId="{08043A12-78BC-4BBB-9B8E-47911EC848B3}" type="pres">
      <dgm:prSet presAssocID="{1993494B-5C2D-4F67-B9F3-1C07BA6063F0}" presName="thinLine2b" presStyleLbl="callout" presStyleIdx="2" presStyleCnt="5"/>
      <dgm:spPr/>
    </dgm:pt>
    <dgm:pt modelId="{2925D249-2624-4DD6-8F8B-0D80991931A0}" type="pres">
      <dgm:prSet presAssocID="{1993494B-5C2D-4F67-B9F3-1C07BA6063F0}" presName="vertSpace2b" presStyleCnt="0"/>
      <dgm:spPr/>
    </dgm:pt>
    <dgm:pt modelId="{DC855F46-970A-4A27-951A-B738EBF85685}" type="pres">
      <dgm:prSet presAssocID="{856FEDE7-2296-40A2-A279-8ED064C753FD}" presName="thickLine" presStyleLbl="alignNode1" presStyleIdx="3" presStyleCnt="5"/>
      <dgm:spPr/>
    </dgm:pt>
    <dgm:pt modelId="{0D722FAF-C709-4FDE-9ED5-FB93B83CDBBC}" type="pres">
      <dgm:prSet presAssocID="{856FEDE7-2296-40A2-A279-8ED064C753FD}" presName="horz1" presStyleCnt="0"/>
      <dgm:spPr/>
    </dgm:pt>
    <dgm:pt modelId="{AB327FC3-B54D-4D8C-B3A4-3CFFE11AD675}" type="pres">
      <dgm:prSet presAssocID="{856FEDE7-2296-40A2-A279-8ED064C753FD}" presName="tx1" presStyleLbl="revTx" presStyleIdx="6" presStyleCnt="10"/>
      <dgm:spPr/>
    </dgm:pt>
    <dgm:pt modelId="{BB5BE8A1-D129-47FB-8A47-A7D925FFF1D5}" type="pres">
      <dgm:prSet presAssocID="{856FEDE7-2296-40A2-A279-8ED064C753FD}" presName="vert1" presStyleCnt="0"/>
      <dgm:spPr/>
    </dgm:pt>
    <dgm:pt modelId="{1807C73E-A145-47B6-9663-C217D198A325}" type="pres">
      <dgm:prSet presAssocID="{2ABB023D-2CF6-43CC-93E8-72A496821BA7}" presName="vertSpace2a" presStyleCnt="0"/>
      <dgm:spPr/>
    </dgm:pt>
    <dgm:pt modelId="{ECD3D480-3CD4-4A6B-A7F6-2E0CE1579F61}" type="pres">
      <dgm:prSet presAssocID="{2ABB023D-2CF6-43CC-93E8-72A496821BA7}" presName="horz2" presStyleCnt="0"/>
      <dgm:spPr/>
    </dgm:pt>
    <dgm:pt modelId="{5315E367-BF22-419A-9091-992803B1923F}" type="pres">
      <dgm:prSet presAssocID="{2ABB023D-2CF6-43CC-93E8-72A496821BA7}" presName="horzSpace2" presStyleCnt="0"/>
      <dgm:spPr/>
    </dgm:pt>
    <dgm:pt modelId="{37C8BB45-E19C-4213-8EC0-15F073BA4293}" type="pres">
      <dgm:prSet presAssocID="{2ABB023D-2CF6-43CC-93E8-72A496821BA7}" presName="tx2" presStyleLbl="revTx" presStyleIdx="7" presStyleCnt="10"/>
      <dgm:spPr/>
    </dgm:pt>
    <dgm:pt modelId="{F2EF0090-9DD9-4BDB-8E7C-30D1B8D4B661}" type="pres">
      <dgm:prSet presAssocID="{2ABB023D-2CF6-43CC-93E8-72A496821BA7}" presName="vert2" presStyleCnt="0"/>
      <dgm:spPr/>
    </dgm:pt>
    <dgm:pt modelId="{0C868484-8AB5-46E5-AF79-BF7C9F5B1304}" type="pres">
      <dgm:prSet presAssocID="{2ABB023D-2CF6-43CC-93E8-72A496821BA7}" presName="thinLine2b" presStyleLbl="callout" presStyleIdx="3" presStyleCnt="5"/>
      <dgm:spPr/>
    </dgm:pt>
    <dgm:pt modelId="{7B4D025B-384C-4EA0-82F7-7E68E1591764}" type="pres">
      <dgm:prSet presAssocID="{2ABB023D-2CF6-43CC-93E8-72A496821BA7}" presName="vertSpace2b" presStyleCnt="0"/>
      <dgm:spPr/>
    </dgm:pt>
    <dgm:pt modelId="{452A5533-A293-4A4E-822C-14F43AF4463D}" type="pres">
      <dgm:prSet presAssocID="{3A0307C6-E83A-48E2-AD66-037A81AD7BF1}" presName="thickLine" presStyleLbl="alignNode1" presStyleIdx="4" presStyleCnt="5"/>
      <dgm:spPr/>
    </dgm:pt>
    <dgm:pt modelId="{619B56D8-87A6-4C50-8B02-400236E8C569}" type="pres">
      <dgm:prSet presAssocID="{3A0307C6-E83A-48E2-AD66-037A81AD7BF1}" presName="horz1" presStyleCnt="0"/>
      <dgm:spPr/>
    </dgm:pt>
    <dgm:pt modelId="{BA2BBC3F-AA40-447A-A544-950118C11DA6}" type="pres">
      <dgm:prSet presAssocID="{3A0307C6-E83A-48E2-AD66-037A81AD7BF1}" presName="tx1" presStyleLbl="revTx" presStyleIdx="8" presStyleCnt="10"/>
      <dgm:spPr/>
    </dgm:pt>
    <dgm:pt modelId="{FDEA8C35-4CC2-44DE-93C3-80FE288D6D62}" type="pres">
      <dgm:prSet presAssocID="{3A0307C6-E83A-48E2-AD66-037A81AD7BF1}" presName="vert1" presStyleCnt="0"/>
      <dgm:spPr/>
    </dgm:pt>
    <dgm:pt modelId="{435DB65A-9534-4298-92C3-C6BD15DD75E3}" type="pres">
      <dgm:prSet presAssocID="{6E6D1DB6-A8CD-41BD-BF85-1F9E2EE17317}" presName="vertSpace2a" presStyleCnt="0"/>
      <dgm:spPr/>
    </dgm:pt>
    <dgm:pt modelId="{D8BCEA7C-790E-4510-8562-A74FEE36FF42}" type="pres">
      <dgm:prSet presAssocID="{6E6D1DB6-A8CD-41BD-BF85-1F9E2EE17317}" presName="horz2" presStyleCnt="0"/>
      <dgm:spPr/>
    </dgm:pt>
    <dgm:pt modelId="{3633EEBD-49B3-432E-841B-6A5638C2DD7F}" type="pres">
      <dgm:prSet presAssocID="{6E6D1DB6-A8CD-41BD-BF85-1F9E2EE17317}" presName="horzSpace2" presStyleCnt="0"/>
      <dgm:spPr/>
    </dgm:pt>
    <dgm:pt modelId="{5465B41A-3DA5-4F59-A3A0-A995FB120451}" type="pres">
      <dgm:prSet presAssocID="{6E6D1DB6-A8CD-41BD-BF85-1F9E2EE17317}" presName="tx2" presStyleLbl="revTx" presStyleIdx="9" presStyleCnt="10"/>
      <dgm:spPr/>
    </dgm:pt>
    <dgm:pt modelId="{0347B0B3-8A10-4FEE-9CA2-2EC6EA897CDD}" type="pres">
      <dgm:prSet presAssocID="{6E6D1DB6-A8CD-41BD-BF85-1F9E2EE17317}" presName="vert2" presStyleCnt="0"/>
      <dgm:spPr/>
    </dgm:pt>
    <dgm:pt modelId="{BEDA0574-2AB1-4A8B-85BC-25AA854951F6}" type="pres">
      <dgm:prSet presAssocID="{6E6D1DB6-A8CD-41BD-BF85-1F9E2EE17317}" presName="thinLine2b" presStyleLbl="callout" presStyleIdx="4" presStyleCnt="5"/>
      <dgm:spPr>
        <a:ln>
          <a:noFill/>
        </a:ln>
      </dgm:spPr>
    </dgm:pt>
    <dgm:pt modelId="{B6445802-F406-40BA-8A58-BDEB3ABE3B10}" type="pres">
      <dgm:prSet presAssocID="{6E6D1DB6-A8CD-41BD-BF85-1F9E2EE17317}" presName="vertSpace2b" presStyleCnt="0"/>
      <dgm:spPr/>
    </dgm:pt>
  </dgm:ptLst>
  <dgm:cxnLst>
    <dgm:cxn modelId="{48FAE703-3B5F-4B91-9CFD-DF39A096C7EC}" srcId="{CEB0FEC7-1AA1-4285-9900-BED95B0D8562}" destId="{789DC19F-31C8-4265-9BA0-74D21AB61DD1}" srcOrd="1" destOrd="0" parTransId="{153B0954-E3E6-4A1A-BEF6-2176D6886C8C}" sibTransId="{F187EEBC-F341-4142-8734-BD2DA0419660}"/>
    <dgm:cxn modelId="{9AC4870A-4D75-46F0-B1A5-DC8E462C24BE}" type="presOf" srcId="{2ABB023D-2CF6-43CC-93E8-72A496821BA7}" destId="{37C8BB45-E19C-4213-8EC0-15F073BA4293}" srcOrd="0" destOrd="0" presId="urn:microsoft.com/office/officeart/2008/layout/LinedList"/>
    <dgm:cxn modelId="{E1288011-3185-46B6-9B74-F85E701B89F8}" type="presOf" srcId="{6A4DAA78-693D-4101-8F7F-FF79C5FA043C}" destId="{96848601-2FBC-4E04-9A56-470E8979BC7B}" srcOrd="0" destOrd="0" presId="urn:microsoft.com/office/officeart/2008/layout/LinedList"/>
    <dgm:cxn modelId="{78B5F116-0014-4F2F-9756-61ED80E07655}" srcId="{789DC19F-31C8-4265-9BA0-74D21AB61DD1}" destId="{B862F0FC-6784-44DA-8724-D7887C292174}" srcOrd="0" destOrd="0" parTransId="{C1B6502E-4D49-4BD3-88E8-C6ED373D3D53}" sibTransId="{CC052638-7AAB-464C-9241-B87CF3B532A1}"/>
    <dgm:cxn modelId="{A8A02419-F213-4850-849D-52ECB28F66B4}" srcId="{856FEDE7-2296-40A2-A279-8ED064C753FD}" destId="{2ABB023D-2CF6-43CC-93E8-72A496821BA7}" srcOrd="0" destOrd="0" parTransId="{45363BD4-A770-49BF-A50E-BC73A7390E72}" sibTransId="{657BBAB6-8F26-4103-ACA0-ACD092A0FC55}"/>
    <dgm:cxn modelId="{CEDF981A-3844-49E6-B526-1F84B794C8C7}" type="presOf" srcId="{3A0307C6-E83A-48E2-AD66-037A81AD7BF1}" destId="{BA2BBC3F-AA40-447A-A544-950118C11DA6}" srcOrd="0" destOrd="0" presId="urn:microsoft.com/office/officeart/2008/layout/LinedList"/>
    <dgm:cxn modelId="{B57DD71C-C42D-4AAB-972E-9B34F6D46123}" srcId="{CEB0FEC7-1AA1-4285-9900-BED95B0D8562}" destId="{3A0307C6-E83A-48E2-AD66-037A81AD7BF1}" srcOrd="4" destOrd="0" parTransId="{378DB98E-D61C-423D-9CB9-C02A8DE99F52}" sibTransId="{6EAE016F-2052-4C45-86BF-C41E0374762E}"/>
    <dgm:cxn modelId="{8A85CE23-09C6-4639-83F6-FA227B022166}" type="presOf" srcId="{CEB0FEC7-1AA1-4285-9900-BED95B0D8562}" destId="{476B47CC-6869-442D-A072-4371152DDE43}" srcOrd="0" destOrd="0" presId="urn:microsoft.com/office/officeart/2008/layout/LinedList"/>
    <dgm:cxn modelId="{68AA7936-01DC-4DE2-98CB-41208D75E350}" type="presOf" srcId="{3509E64F-D274-4383-9511-C4758F08FA73}" destId="{2D5F7E3A-2888-486A-8063-9A3E8E39DA85}" srcOrd="0" destOrd="0" presId="urn:microsoft.com/office/officeart/2008/layout/LinedList"/>
    <dgm:cxn modelId="{76501761-7F26-43D2-BED4-41F2DE13417D}" type="presOf" srcId="{856FEDE7-2296-40A2-A279-8ED064C753FD}" destId="{AB327FC3-B54D-4D8C-B3A4-3CFFE11AD675}" srcOrd="0" destOrd="0" presId="urn:microsoft.com/office/officeart/2008/layout/LinedList"/>
    <dgm:cxn modelId="{7F329D41-5A60-4A6D-AF4D-5B50B25773DD}" srcId="{3A0307C6-E83A-48E2-AD66-037A81AD7BF1}" destId="{6E6D1DB6-A8CD-41BD-BF85-1F9E2EE17317}" srcOrd="0" destOrd="0" parTransId="{B0081E63-9CB8-4437-9F50-4E38F3F135AF}" sibTransId="{4D3F9215-3199-45D6-A49F-C5839ADE382A}"/>
    <dgm:cxn modelId="{6634C564-392B-445D-8317-1858852E440A}" srcId="{CEB0FEC7-1AA1-4285-9900-BED95B0D8562}" destId="{4CB1E5D8-1A8C-4FFF-81CC-FED13A10CF9E}" srcOrd="2" destOrd="0" parTransId="{9A1A8F8B-EEFB-4B8B-9482-F1733F9ED5EC}" sibTransId="{C2C11E41-4054-4C15-BC8A-487FCD3F2EB5}"/>
    <dgm:cxn modelId="{7B7EAF86-8933-48E6-934F-7673EAF26D3E}" srcId="{CEB0FEC7-1AA1-4285-9900-BED95B0D8562}" destId="{3509E64F-D274-4383-9511-C4758F08FA73}" srcOrd="0" destOrd="0" parTransId="{2E45202E-F23A-42BF-9BE5-95F690E9AF33}" sibTransId="{96D962B5-F776-4729-87F8-DB2B8E8BC4C7}"/>
    <dgm:cxn modelId="{4BB4C191-DCCD-4330-A854-CC9F6D4EFA37}" srcId="{4CB1E5D8-1A8C-4FFF-81CC-FED13A10CF9E}" destId="{1993494B-5C2D-4F67-B9F3-1C07BA6063F0}" srcOrd="0" destOrd="0" parTransId="{D7485162-EDC7-4AC2-B575-9729B71D9524}" sibTransId="{1D3C3750-C020-48B5-89B6-51DDD58548EC}"/>
    <dgm:cxn modelId="{7A742A92-4F7B-45A6-B61C-CF1B5804A0C3}" type="presOf" srcId="{4CB1E5D8-1A8C-4FFF-81CC-FED13A10CF9E}" destId="{2E1C9DF9-0F4F-41C3-A9A7-8530BEC60D42}" srcOrd="0" destOrd="0" presId="urn:microsoft.com/office/officeart/2008/layout/LinedList"/>
    <dgm:cxn modelId="{71122EAA-333F-48BF-A62D-30E12CEC6BE6}" type="presOf" srcId="{B862F0FC-6784-44DA-8724-D7887C292174}" destId="{8F1FA06B-7E9B-4A11-AC52-83810EEBC75A}" srcOrd="0" destOrd="0" presId="urn:microsoft.com/office/officeart/2008/layout/LinedList"/>
    <dgm:cxn modelId="{09A85CD7-0FAD-4E3B-BB65-F57E40910C63}" srcId="{CEB0FEC7-1AA1-4285-9900-BED95B0D8562}" destId="{856FEDE7-2296-40A2-A279-8ED064C753FD}" srcOrd="3" destOrd="0" parTransId="{659B7C15-C679-42D4-A53A-74535A83B76F}" sibTransId="{A2B0F6D9-CAA3-40B1-9359-0D5477BE9FA7}"/>
    <dgm:cxn modelId="{FA9EBFEA-675E-470E-B93F-1BB63E8EA989}" srcId="{3509E64F-D274-4383-9511-C4758F08FA73}" destId="{6A4DAA78-693D-4101-8F7F-FF79C5FA043C}" srcOrd="0" destOrd="0" parTransId="{8D0C84F1-821C-457A-B3B6-D59EE5A11DFB}" sibTransId="{7017F03A-52EA-496A-A1DA-8C647993DAFF}"/>
    <dgm:cxn modelId="{7FAAE4F0-BE10-43C1-A412-3764F28E619B}" type="presOf" srcId="{789DC19F-31C8-4265-9BA0-74D21AB61DD1}" destId="{FC1E0454-DE39-415F-9501-5B2A62825E18}" srcOrd="0" destOrd="0" presId="urn:microsoft.com/office/officeart/2008/layout/LinedList"/>
    <dgm:cxn modelId="{7DE7D0F5-DFE0-4650-B96E-E1EB2C65F551}" type="presOf" srcId="{6E6D1DB6-A8CD-41BD-BF85-1F9E2EE17317}" destId="{5465B41A-3DA5-4F59-A3A0-A995FB120451}" srcOrd="0" destOrd="0" presId="urn:microsoft.com/office/officeart/2008/layout/LinedList"/>
    <dgm:cxn modelId="{C32AF5FA-A344-4A7F-948C-C5018C9105D8}" type="presOf" srcId="{1993494B-5C2D-4F67-B9F3-1C07BA6063F0}" destId="{DC5D1F50-9F8C-4247-946E-8663F22931B1}" srcOrd="0" destOrd="0" presId="urn:microsoft.com/office/officeart/2008/layout/LinedList"/>
    <dgm:cxn modelId="{F0D58BCC-39FE-4216-8349-32D7396539E4}" type="presParOf" srcId="{476B47CC-6869-442D-A072-4371152DDE43}" destId="{3C101F10-F0FD-4797-BF6A-704F1665B6F9}" srcOrd="0" destOrd="0" presId="urn:microsoft.com/office/officeart/2008/layout/LinedList"/>
    <dgm:cxn modelId="{C391F12C-0CAE-4AA3-A1E0-37BA18AD74E2}" type="presParOf" srcId="{476B47CC-6869-442D-A072-4371152DDE43}" destId="{D1C33D95-9E56-4BE1-971A-7198A6E703F8}" srcOrd="1" destOrd="0" presId="urn:microsoft.com/office/officeart/2008/layout/LinedList"/>
    <dgm:cxn modelId="{E2734FEF-6332-4E76-965A-EDCFA8D57818}" type="presParOf" srcId="{D1C33D95-9E56-4BE1-971A-7198A6E703F8}" destId="{2D5F7E3A-2888-486A-8063-9A3E8E39DA85}" srcOrd="0" destOrd="0" presId="urn:microsoft.com/office/officeart/2008/layout/LinedList"/>
    <dgm:cxn modelId="{B0C15413-4ACC-4FE1-922E-A64322842967}" type="presParOf" srcId="{D1C33D95-9E56-4BE1-971A-7198A6E703F8}" destId="{6044E9C8-8B0F-4837-9670-738D95486FA4}" srcOrd="1" destOrd="0" presId="urn:microsoft.com/office/officeart/2008/layout/LinedList"/>
    <dgm:cxn modelId="{D41A88A5-081D-4AD8-92F4-F3698A5E620B}" type="presParOf" srcId="{6044E9C8-8B0F-4837-9670-738D95486FA4}" destId="{413E6285-438D-4305-8235-03A1392644BE}" srcOrd="0" destOrd="0" presId="urn:microsoft.com/office/officeart/2008/layout/LinedList"/>
    <dgm:cxn modelId="{30B353F4-79C4-4743-9F8D-2A39016CBCCA}" type="presParOf" srcId="{6044E9C8-8B0F-4837-9670-738D95486FA4}" destId="{90414631-EE99-4D8B-AEB2-D964089FA6A5}" srcOrd="1" destOrd="0" presId="urn:microsoft.com/office/officeart/2008/layout/LinedList"/>
    <dgm:cxn modelId="{9201D3DB-054F-42C9-B3BD-91D0876C3E65}" type="presParOf" srcId="{90414631-EE99-4D8B-AEB2-D964089FA6A5}" destId="{2CC32F50-1778-4EB0-9035-13AA86BDEA53}" srcOrd="0" destOrd="0" presId="urn:microsoft.com/office/officeart/2008/layout/LinedList"/>
    <dgm:cxn modelId="{3C22F016-0F53-4733-886C-3F5DAAEBAE97}" type="presParOf" srcId="{90414631-EE99-4D8B-AEB2-D964089FA6A5}" destId="{96848601-2FBC-4E04-9A56-470E8979BC7B}" srcOrd="1" destOrd="0" presId="urn:microsoft.com/office/officeart/2008/layout/LinedList"/>
    <dgm:cxn modelId="{C0AC358B-7B57-44F7-BC95-4D95E492552B}" type="presParOf" srcId="{90414631-EE99-4D8B-AEB2-D964089FA6A5}" destId="{10E37C48-CB8E-4D1A-94B8-292AF3F1700D}" srcOrd="2" destOrd="0" presId="urn:microsoft.com/office/officeart/2008/layout/LinedList"/>
    <dgm:cxn modelId="{8DB64EEE-59C8-4F84-9933-9798DD54901E}" type="presParOf" srcId="{6044E9C8-8B0F-4837-9670-738D95486FA4}" destId="{E9AB4D7D-E00A-4F31-AC0E-C7EF904E60B6}" srcOrd="2" destOrd="0" presId="urn:microsoft.com/office/officeart/2008/layout/LinedList"/>
    <dgm:cxn modelId="{CB83E5DA-7A00-4EDE-A254-485C8D997503}" type="presParOf" srcId="{6044E9C8-8B0F-4837-9670-738D95486FA4}" destId="{DE913597-6484-403B-9239-E681C5D9B5DD}" srcOrd="3" destOrd="0" presId="urn:microsoft.com/office/officeart/2008/layout/LinedList"/>
    <dgm:cxn modelId="{ADD34797-5266-4CA4-8BFB-A4DCF12EEE7B}" type="presParOf" srcId="{476B47CC-6869-442D-A072-4371152DDE43}" destId="{BFDF4EA4-BE4F-4F60-91FA-767FA9D6A286}" srcOrd="2" destOrd="0" presId="urn:microsoft.com/office/officeart/2008/layout/LinedList"/>
    <dgm:cxn modelId="{7C3068E2-6780-4C05-B7AE-BB9EF91DCBA4}" type="presParOf" srcId="{476B47CC-6869-442D-A072-4371152DDE43}" destId="{A8807AFD-7497-41A5-93E7-D360D34441D9}" srcOrd="3" destOrd="0" presId="urn:microsoft.com/office/officeart/2008/layout/LinedList"/>
    <dgm:cxn modelId="{AF500318-A4F2-4A0A-8E92-ED610A99C9B0}" type="presParOf" srcId="{A8807AFD-7497-41A5-93E7-D360D34441D9}" destId="{FC1E0454-DE39-415F-9501-5B2A62825E18}" srcOrd="0" destOrd="0" presId="urn:microsoft.com/office/officeart/2008/layout/LinedList"/>
    <dgm:cxn modelId="{289F4738-6B9C-4E91-9A13-DADE80695199}" type="presParOf" srcId="{A8807AFD-7497-41A5-93E7-D360D34441D9}" destId="{64FB7E9A-A2C8-4874-8116-061E655F0B3E}" srcOrd="1" destOrd="0" presId="urn:microsoft.com/office/officeart/2008/layout/LinedList"/>
    <dgm:cxn modelId="{279FF749-5520-4AE7-9250-4CDBAB4CEF8A}" type="presParOf" srcId="{64FB7E9A-A2C8-4874-8116-061E655F0B3E}" destId="{080A0037-A9C7-4B31-A81A-D862392BAB7F}" srcOrd="0" destOrd="0" presId="urn:microsoft.com/office/officeart/2008/layout/LinedList"/>
    <dgm:cxn modelId="{82A7B8BD-8A7D-4DB3-938E-4B056E397E1A}" type="presParOf" srcId="{64FB7E9A-A2C8-4874-8116-061E655F0B3E}" destId="{6B28943C-60F1-4F3B-9497-6D858F37E242}" srcOrd="1" destOrd="0" presId="urn:microsoft.com/office/officeart/2008/layout/LinedList"/>
    <dgm:cxn modelId="{B3D8D706-F5C7-4D1C-8DDF-8B6DD251A41E}" type="presParOf" srcId="{6B28943C-60F1-4F3B-9497-6D858F37E242}" destId="{12AC6A37-8F46-4901-87AC-DB28479003CA}" srcOrd="0" destOrd="0" presId="urn:microsoft.com/office/officeart/2008/layout/LinedList"/>
    <dgm:cxn modelId="{77D898B7-8805-44AF-A033-D8254B747333}" type="presParOf" srcId="{6B28943C-60F1-4F3B-9497-6D858F37E242}" destId="{8F1FA06B-7E9B-4A11-AC52-83810EEBC75A}" srcOrd="1" destOrd="0" presId="urn:microsoft.com/office/officeart/2008/layout/LinedList"/>
    <dgm:cxn modelId="{5616E0F7-BC0A-4D12-9D97-1D998A71BB57}" type="presParOf" srcId="{6B28943C-60F1-4F3B-9497-6D858F37E242}" destId="{0E2A8781-714D-489F-9049-53868D1E0747}" srcOrd="2" destOrd="0" presId="urn:microsoft.com/office/officeart/2008/layout/LinedList"/>
    <dgm:cxn modelId="{852B560A-DDE1-4860-8268-C07B43053DC6}" type="presParOf" srcId="{64FB7E9A-A2C8-4874-8116-061E655F0B3E}" destId="{299D0739-368B-4C95-9258-EB1CB9DF8299}" srcOrd="2" destOrd="0" presId="urn:microsoft.com/office/officeart/2008/layout/LinedList"/>
    <dgm:cxn modelId="{EEB1E7C5-7AAE-441B-939B-9683CC47B9AB}" type="presParOf" srcId="{64FB7E9A-A2C8-4874-8116-061E655F0B3E}" destId="{B59BEA46-6824-4E7D-81A9-7F0028E36621}" srcOrd="3" destOrd="0" presId="urn:microsoft.com/office/officeart/2008/layout/LinedList"/>
    <dgm:cxn modelId="{30273867-1C13-472A-8F6D-7933F0F37B04}" type="presParOf" srcId="{476B47CC-6869-442D-A072-4371152DDE43}" destId="{F767E224-DD45-4BA3-A92B-5FB80E5EAAC3}" srcOrd="4" destOrd="0" presId="urn:microsoft.com/office/officeart/2008/layout/LinedList"/>
    <dgm:cxn modelId="{FF1C6931-454A-4E08-8FA1-F5B0A034E427}" type="presParOf" srcId="{476B47CC-6869-442D-A072-4371152DDE43}" destId="{A543CD4E-5F79-4866-AFE7-AFE5AA51F9C6}" srcOrd="5" destOrd="0" presId="urn:microsoft.com/office/officeart/2008/layout/LinedList"/>
    <dgm:cxn modelId="{53216ABE-4E34-4E62-B556-0CCAB6152595}" type="presParOf" srcId="{A543CD4E-5F79-4866-AFE7-AFE5AA51F9C6}" destId="{2E1C9DF9-0F4F-41C3-A9A7-8530BEC60D42}" srcOrd="0" destOrd="0" presId="urn:microsoft.com/office/officeart/2008/layout/LinedList"/>
    <dgm:cxn modelId="{ABB9B176-D14F-4718-AE17-84737543778E}" type="presParOf" srcId="{A543CD4E-5F79-4866-AFE7-AFE5AA51F9C6}" destId="{12FBAFDE-BC97-4F0B-888F-FF9F4F6D9972}" srcOrd="1" destOrd="0" presId="urn:microsoft.com/office/officeart/2008/layout/LinedList"/>
    <dgm:cxn modelId="{28617863-DC4B-4D67-9731-C824A516688A}" type="presParOf" srcId="{12FBAFDE-BC97-4F0B-888F-FF9F4F6D9972}" destId="{5F2E8AB4-EFE9-4FAF-8FE5-FE8396AE2C8D}" srcOrd="0" destOrd="0" presId="urn:microsoft.com/office/officeart/2008/layout/LinedList"/>
    <dgm:cxn modelId="{4CBD35FD-4058-4FFF-9388-AA80BB21926C}" type="presParOf" srcId="{12FBAFDE-BC97-4F0B-888F-FF9F4F6D9972}" destId="{430DCD48-F9FD-49A9-9A47-276AD75C899D}" srcOrd="1" destOrd="0" presId="urn:microsoft.com/office/officeart/2008/layout/LinedList"/>
    <dgm:cxn modelId="{F79339C9-601B-4BA8-9F88-D2A6ABE0AE19}" type="presParOf" srcId="{430DCD48-F9FD-49A9-9A47-276AD75C899D}" destId="{04131D00-BA52-4276-B727-026B6FA78821}" srcOrd="0" destOrd="0" presId="urn:microsoft.com/office/officeart/2008/layout/LinedList"/>
    <dgm:cxn modelId="{5966A160-9CEE-45D0-9A56-0EE530266487}" type="presParOf" srcId="{430DCD48-F9FD-49A9-9A47-276AD75C899D}" destId="{DC5D1F50-9F8C-4247-946E-8663F22931B1}" srcOrd="1" destOrd="0" presId="urn:microsoft.com/office/officeart/2008/layout/LinedList"/>
    <dgm:cxn modelId="{FE991354-8B6C-4662-AF90-4E8FCA13574D}" type="presParOf" srcId="{430DCD48-F9FD-49A9-9A47-276AD75C899D}" destId="{9CBF3F64-6D17-4876-90CD-CAB56420B77D}" srcOrd="2" destOrd="0" presId="urn:microsoft.com/office/officeart/2008/layout/LinedList"/>
    <dgm:cxn modelId="{A07BD53D-677D-4683-9516-C7357AB2ED0B}" type="presParOf" srcId="{12FBAFDE-BC97-4F0B-888F-FF9F4F6D9972}" destId="{08043A12-78BC-4BBB-9B8E-47911EC848B3}" srcOrd="2" destOrd="0" presId="urn:microsoft.com/office/officeart/2008/layout/LinedList"/>
    <dgm:cxn modelId="{9D431213-8EF4-4EE9-84A8-C49B5A514EB6}" type="presParOf" srcId="{12FBAFDE-BC97-4F0B-888F-FF9F4F6D9972}" destId="{2925D249-2624-4DD6-8F8B-0D80991931A0}" srcOrd="3" destOrd="0" presId="urn:microsoft.com/office/officeart/2008/layout/LinedList"/>
    <dgm:cxn modelId="{69F66B2E-C42D-4D8C-8D5D-9945100FCE81}" type="presParOf" srcId="{476B47CC-6869-442D-A072-4371152DDE43}" destId="{DC855F46-970A-4A27-951A-B738EBF85685}" srcOrd="6" destOrd="0" presId="urn:microsoft.com/office/officeart/2008/layout/LinedList"/>
    <dgm:cxn modelId="{56B2D553-CD01-4C96-9560-F4A0965E63B5}" type="presParOf" srcId="{476B47CC-6869-442D-A072-4371152DDE43}" destId="{0D722FAF-C709-4FDE-9ED5-FB93B83CDBBC}" srcOrd="7" destOrd="0" presId="urn:microsoft.com/office/officeart/2008/layout/LinedList"/>
    <dgm:cxn modelId="{FB9B6B43-7387-4235-992B-4A260B7DB4EB}" type="presParOf" srcId="{0D722FAF-C709-4FDE-9ED5-FB93B83CDBBC}" destId="{AB327FC3-B54D-4D8C-B3A4-3CFFE11AD675}" srcOrd="0" destOrd="0" presId="urn:microsoft.com/office/officeart/2008/layout/LinedList"/>
    <dgm:cxn modelId="{8111A422-A72D-4F10-B2F0-92439347DFA2}" type="presParOf" srcId="{0D722FAF-C709-4FDE-9ED5-FB93B83CDBBC}" destId="{BB5BE8A1-D129-47FB-8A47-A7D925FFF1D5}" srcOrd="1" destOrd="0" presId="urn:microsoft.com/office/officeart/2008/layout/LinedList"/>
    <dgm:cxn modelId="{2158FABD-D642-4D28-BF36-03DBC11EE611}" type="presParOf" srcId="{BB5BE8A1-D129-47FB-8A47-A7D925FFF1D5}" destId="{1807C73E-A145-47B6-9663-C217D198A325}" srcOrd="0" destOrd="0" presId="urn:microsoft.com/office/officeart/2008/layout/LinedList"/>
    <dgm:cxn modelId="{C69840D0-0A92-45C8-9AEA-832BEDEEFB78}" type="presParOf" srcId="{BB5BE8A1-D129-47FB-8A47-A7D925FFF1D5}" destId="{ECD3D480-3CD4-4A6B-A7F6-2E0CE1579F61}" srcOrd="1" destOrd="0" presId="urn:microsoft.com/office/officeart/2008/layout/LinedList"/>
    <dgm:cxn modelId="{7616D2C9-728D-4CA1-B543-A77232AA221A}" type="presParOf" srcId="{ECD3D480-3CD4-4A6B-A7F6-2E0CE1579F61}" destId="{5315E367-BF22-419A-9091-992803B1923F}" srcOrd="0" destOrd="0" presId="urn:microsoft.com/office/officeart/2008/layout/LinedList"/>
    <dgm:cxn modelId="{97146C1F-A32E-4548-9369-392F2234A0D7}" type="presParOf" srcId="{ECD3D480-3CD4-4A6B-A7F6-2E0CE1579F61}" destId="{37C8BB45-E19C-4213-8EC0-15F073BA4293}" srcOrd="1" destOrd="0" presId="urn:microsoft.com/office/officeart/2008/layout/LinedList"/>
    <dgm:cxn modelId="{9D13D2B3-3D77-49FD-94BD-A5931DE5BE8E}" type="presParOf" srcId="{ECD3D480-3CD4-4A6B-A7F6-2E0CE1579F61}" destId="{F2EF0090-9DD9-4BDB-8E7C-30D1B8D4B661}" srcOrd="2" destOrd="0" presId="urn:microsoft.com/office/officeart/2008/layout/LinedList"/>
    <dgm:cxn modelId="{D2057536-F693-4A81-9991-2235612D9E31}" type="presParOf" srcId="{BB5BE8A1-D129-47FB-8A47-A7D925FFF1D5}" destId="{0C868484-8AB5-46E5-AF79-BF7C9F5B1304}" srcOrd="2" destOrd="0" presId="urn:microsoft.com/office/officeart/2008/layout/LinedList"/>
    <dgm:cxn modelId="{0E476973-580C-414A-9FAE-9173683E4548}" type="presParOf" srcId="{BB5BE8A1-D129-47FB-8A47-A7D925FFF1D5}" destId="{7B4D025B-384C-4EA0-82F7-7E68E1591764}" srcOrd="3" destOrd="0" presId="urn:microsoft.com/office/officeart/2008/layout/LinedList"/>
    <dgm:cxn modelId="{4ED1DA4C-4108-44E3-8EF3-57C4CFA233A9}" type="presParOf" srcId="{476B47CC-6869-442D-A072-4371152DDE43}" destId="{452A5533-A293-4A4E-822C-14F43AF4463D}" srcOrd="8" destOrd="0" presId="urn:microsoft.com/office/officeart/2008/layout/LinedList"/>
    <dgm:cxn modelId="{92D3C69E-EA92-42F4-9789-6E34DA66209F}" type="presParOf" srcId="{476B47CC-6869-442D-A072-4371152DDE43}" destId="{619B56D8-87A6-4C50-8B02-400236E8C569}" srcOrd="9" destOrd="0" presId="urn:microsoft.com/office/officeart/2008/layout/LinedList"/>
    <dgm:cxn modelId="{A09414BB-3861-4D0A-B216-834EC03D6DE6}" type="presParOf" srcId="{619B56D8-87A6-4C50-8B02-400236E8C569}" destId="{BA2BBC3F-AA40-447A-A544-950118C11DA6}" srcOrd="0" destOrd="0" presId="urn:microsoft.com/office/officeart/2008/layout/LinedList"/>
    <dgm:cxn modelId="{98B7CBC3-3FB7-4EAC-AA15-EB7413DE4491}" type="presParOf" srcId="{619B56D8-87A6-4C50-8B02-400236E8C569}" destId="{FDEA8C35-4CC2-44DE-93C3-80FE288D6D62}" srcOrd="1" destOrd="0" presId="urn:microsoft.com/office/officeart/2008/layout/LinedList"/>
    <dgm:cxn modelId="{9297BB08-F55C-4DE6-A232-3F61B92116ED}" type="presParOf" srcId="{FDEA8C35-4CC2-44DE-93C3-80FE288D6D62}" destId="{435DB65A-9534-4298-92C3-C6BD15DD75E3}" srcOrd="0" destOrd="0" presId="urn:microsoft.com/office/officeart/2008/layout/LinedList"/>
    <dgm:cxn modelId="{D680D7DC-D80F-476F-92BC-29DCC52DA544}" type="presParOf" srcId="{FDEA8C35-4CC2-44DE-93C3-80FE288D6D62}" destId="{D8BCEA7C-790E-4510-8562-A74FEE36FF42}" srcOrd="1" destOrd="0" presId="urn:microsoft.com/office/officeart/2008/layout/LinedList"/>
    <dgm:cxn modelId="{6DAC01B9-C577-493C-A8AE-5504280105D4}" type="presParOf" srcId="{D8BCEA7C-790E-4510-8562-A74FEE36FF42}" destId="{3633EEBD-49B3-432E-841B-6A5638C2DD7F}" srcOrd="0" destOrd="0" presId="urn:microsoft.com/office/officeart/2008/layout/LinedList"/>
    <dgm:cxn modelId="{2E487BA9-23F6-4F79-ACD5-F4455623AA3D}" type="presParOf" srcId="{D8BCEA7C-790E-4510-8562-A74FEE36FF42}" destId="{5465B41A-3DA5-4F59-A3A0-A995FB120451}" srcOrd="1" destOrd="0" presId="urn:microsoft.com/office/officeart/2008/layout/LinedList"/>
    <dgm:cxn modelId="{74E72EF2-F370-4879-9E11-61B8C7248521}" type="presParOf" srcId="{D8BCEA7C-790E-4510-8562-A74FEE36FF42}" destId="{0347B0B3-8A10-4FEE-9CA2-2EC6EA897CDD}" srcOrd="2" destOrd="0" presId="urn:microsoft.com/office/officeart/2008/layout/LinedList"/>
    <dgm:cxn modelId="{8E99DF80-6EF2-400A-9F03-1003016C3C8C}" type="presParOf" srcId="{FDEA8C35-4CC2-44DE-93C3-80FE288D6D62}" destId="{BEDA0574-2AB1-4A8B-85BC-25AA854951F6}" srcOrd="2" destOrd="0" presId="urn:microsoft.com/office/officeart/2008/layout/LinedList"/>
    <dgm:cxn modelId="{EE0F48EF-2405-4B7E-AC3F-02B67F58A949}" type="presParOf" srcId="{FDEA8C35-4CC2-44DE-93C3-80FE288D6D62}" destId="{B6445802-F406-40BA-8A58-BDEB3ABE3B10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8BE43F-C557-4071-ACCC-D4F2E3A76E4C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16D1921E-4E86-4470-8905-0F8579389C46}">
      <dgm:prSet/>
      <dgm:spPr/>
      <dgm:t>
        <a:bodyPr/>
        <a:lstStyle/>
        <a:p>
          <a:r>
            <a:rPr lang="en-CA"/>
            <a:t>Use SQL queries to perform initial EDA:</a:t>
          </a:r>
          <a:endParaRPr lang="en-US"/>
        </a:p>
      </dgm:t>
    </dgm:pt>
    <dgm:pt modelId="{5BE1E615-03F0-4B41-8FED-51DBC9F5FA2C}" type="parTrans" cxnId="{724A5BDB-AC43-4BDB-9713-7E3DC242B407}">
      <dgm:prSet/>
      <dgm:spPr/>
      <dgm:t>
        <a:bodyPr/>
        <a:lstStyle/>
        <a:p>
          <a:endParaRPr lang="en-US"/>
        </a:p>
      </dgm:t>
    </dgm:pt>
    <dgm:pt modelId="{4734F64D-99CE-4E54-BFF1-7BB193D037BA}" type="sibTrans" cxnId="{724A5BDB-AC43-4BDB-9713-7E3DC242B407}">
      <dgm:prSet/>
      <dgm:spPr/>
      <dgm:t>
        <a:bodyPr/>
        <a:lstStyle/>
        <a:p>
          <a:endParaRPr lang="en-US"/>
        </a:p>
      </dgm:t>
    </dgm:pt>
    <dgm:pt modelId="{EBFEA99E-2CBE-433E-BAF9-DA200263EDC4}">
      <dgm:prSet/>
      <dgm:spPr/>
      <dgm:t>
        <a:bodyPr/>
        <a:lstStyle/>
        <a:p>
          <a:r>
            <a:rPr lang="en-CA" dirty="0"/>
            <a:t>Select names of unique launch sites</a:t>
          </a:r>
          <a:endParaRPr lang="en-US" dirty="0"/>
        </a:p>
      </dgm:t>
    </dgm:pt>
    <dgm:pt modelId="{1D55E175-C544-4136-A00D-32FB4CE1476E}" type="parTrans" cxnId="{CC582F7F-57CE-4B6E-90C7-E15D5EA7F7F8}">
      <dgm:prSet/>
      <dgm:spPr/>
      <dgm:t>
        <a:bodyPr/>
        <a:lstStyle/>
        <a:p>
          <a:endParaRPr lang="en-US"/>
        </a:p>
      </dgm:t>
    </dgm:pt>
    <dgm:pt modelId="{C5DA9E55-528F-4B33-9479-D5808F12CC27}" type="sibTrans" cxnId="{CC582F7F-57CE-4B6E-90C7-E15D5EA7F7F8}">
      <dgm:prSet/>
      <dgm:spPr/>
      <dgm:t>
        <a:bodyPr/>
        <a:lstStyle/>
        <a:p>
          <a:endParaRPr lang="en-US"/>
        </a:p>
      </dgm:t>
    </dgm:pt>
    <dgm:pt modelId="{3926AECF-D402-412E-9235-9A3605D70B56}">
      <dgm:prSet/>
      <dgm:spPr/>
      <dgm:t>
        <a:bodyPr/>
        <a:lstStyle/>
        <a:p>
          <a:r>
            <a:rPr lang="en-CA"/>
            <a:t>Filter records where launch sites begin with ‘CCA’</a:t>
          </a:r>
          <a:endParaRPr lang="en-US"/>
        </a:p>
      </dgm:t>
    </dgm:pt>
    <dgm:pt modelId="{AC2C3878-E5AA-4675-9AA4-AE647AF21538}" type="parTrans" cxnId="{69F6D048-E6B1-421B-810C-B1D73559A2C4}">
      <dgm:prSet/>
      <dgm:spPr/>
      <dgm:t>
        <a:bodyPr/>
        <a:lstStyle/>
        <a:p>
          <a:endParaRPr lang="en-US"/>
        </a:p>
      </dgm:t>
    </dgm:pt>
    <dgm:pt modelId="{E5C1B5A7-B028-43A7-9804-8D292A49ACF8}" type="sibTrans" cxnId="{69F6D048-E6B1-421B-810C-B1D73559A2C4}">
      <dgm:prSet/>
      <dgm:spPr/>
      <dgm:t>
        <a:bodyPr/>
        <a:lstStyle/>
        <a:p>
          <a:endParaRPr lang="en-US"/>
        </a:p>
      </dgm:t>
    </dgm:pt>
    <dgm:pt modelId="{88D5CDE9-16F0-4753-9DF9-DF77FA82B6BE}">
      <dgm:prSet/>
      <dgm:spPr/>
      <dgm:t>
        <a:bodyPr/>
        <a:lstStyle/>
        <a:p>
          <a:r>
            <a:rPr lang="en-CA"/>
            <a:t>Calculate total payload mass carried by boosters launches by NASA</a:t>
          </a:r>
          <a:endParaRPr lang="en-US"/>
        </a:p>
      </dgm:t>
    </dgm:pt>
    <dgm:pt modelId="{53D0147E-22CE-47E9-A165-2C78D5857E7F}" type="parTrans" cxnId="{7368D7EA-1267-45CC-BC9F-EBA48D401D31}">
      <dgm:prSet/>
      <dgm:spPr/>
      <dgm:t>
        <a:bodyPr/>
        <a:lstStyle/>
        <a:p>
          <a:endParaRPr lang="en-US"/>
        </a:p>
      </dgm:t>
    </dgm:pt>
    <dgm:pt modelId="{F3830E76-857A-489E-8441-0EE0F4F14C4F}" type="sibTrans" cxnId="{7368D7EA-1267-45CC-BC9F-EBA48D401D31}">
      <dgm:prSet/>
      <dgm:spPr/>
      <dgm:t>
        <a:bodyPr/>
        <a:lstStyle/>
        <a:p>
          <a:endParaRPr lang="en-US"/>
        </a:p>
      </dgm:t>
    </dgm:pt>
    <dgm:pt modelId="{95E661B5-859A-45AA-BC5A-F9AFF72599B0}">
      <dgm:prSet/>
      <dgm:spPr/>
      <dgm:t>
        <a:bodyPr/>
        <a:lstStyle/>
        <a:p>
          <a:r>
            <a:rPr lang="en-CA"/>
            <a:t>Determine avg payload mass carried by booster version F9</a:t>
          </a:r>
          <a:endParaRPr lang="en-US"/>
        </a:p>
      </dgm:t>
    </dgm:pt>
    <dgm:pt modelId="{546A4A86-EB16-4655-8EB8-CFB1CBE0C600}" type="parTrans" cxnId="{8D88A074-856C-43E6-85FA-0A07A3F9282C}">
      <dgm:prSet/>
      <dgm:spPr/>
      <dgm:t>
        <a:bodyPr/>
        <a:lstStyle/>
        <a:p>
          <a:endParaRPr lang="en-US"/>
        </a:p>
      </dgm:t>
    </dgm:pt>
    <dgm:pt modelId="{E38DCEDE-BC7A-480B-AD44-2C1CD4273158}" type="sibTrans" cxnId="{8D88A074-856C-43E6-85FA-0A07A3F9282C}">
      <dgm:prSet/>
      <dgm:spPr/>
      <dgm:t>
        <a:bodyPr/>
        <a:lstStyle/>
        <a:p>
          <a:endParaRPr lang="en-US"/>
        </a:p>
      </dgm:t>
    </dgm:pt>
    <dgm:pt modelId="{EB2D64C4-7828-496B-A33C-CDE0442A3B53}">
      <dgm:prSet/>
      <dgm:spPr/>
      <dgm:t>
        <a:bodyPr/>
        <a:lstStyle/>
        <a:p>
          <a:r>
            <a:rPr lang="en-CA"/>
            <a:t>List date of first successful landing</a:t>
          </a:r>
          <a:endParaRPr lang="en-US"/>
        </a:p>
      </dgm:t>
    </dgm:pt>
    <dgm:pt modelId="{3B514803-2CBD-48A2-8A82-3C866EF663E8}" type="parTrans" cxnId="{93B1A00D-9DDA-4086-9F0D-19BD98210564}">
      <dgm:prSet/>
      <dgm:spPr/>
      <dgm:t>
        <a:bodyPr/>
        <a:lstStyle/>
        <a:p>
          <a:endParaRPr lang="en-US"/>
        </a:p>
      </dgm:t>
    </dgm:pt>
    <dgm:pt modelId="{8219E4C8-BF60-48A8-BBAF-0BFC55DC4E37}" type="sibTrans" cxnId="{93B1A00D-9DDA-4086-9F0D-19BD98210564}">
      <dgm:prSet/>
      <dgm:spPr/>
      <dgm:t>
        <a:bodyPr/>
        <a:lstStyle/>
        <a:p>
          <a:endParaRPr lang="en-US"/>
        </a:p>
      </dgm:t>
    </dgm:pt>
    <dgm:pt modelId="{E5145303-722E-4BE9-A247-F0B8FF5F0B77}">
      <dgm:prSet/>
      <dgm:spPr/>
      <dgm:t>
        <a:bodyPr/>
        <a:lstStyle/>
        <a:p>
          <a:r>
            <a:rPr lang="en-CA"/>
            <a:t>List names of boosters successfully carrying payloads 4000 – 6000kg</a:t>
          </a:r>
          <a:endParaRPr lang="en-US"/>
        </a:p>
      </dgm:t>
    </dgm:pt>
    <dgm:pt modelId="{115EFCA3-11E5-44FE-9962-C11D86BFDF5F}" type="parTrans" cxnId="{B4958EFA-0C6B-4501-B5DE-FA00E5D8DCF6}">
      <dgm:prSet/>
      <dgm:spPr/>
      <dgm:t>
        <a:bodyPr/>
        <a:lstStyle/>
        <a:p>
          <a:endParaRPr lang="en-US"/>
        </a:p>
      </dgm:t>
    </dgm:pt>
    <dgm:pt modelId="{B192DB9B-0F19-4F6B-97EC-1AE6057F847B}" type="sibTrans" cxnId="{B4958EFA-0C6B-4501-B5DE-FA00E5D8DCF6}">
      <dgm:prSet/>
      <dgm:spPr/>
      <dgm:t>
        <a:bodyPr/>
        <a:lstStyle/>
        <a:p>
          <a:endParaRPr lang="en-US"/>
        </a:p>
      </dgm:t>
    </dgm:pt>
    <dgm:pt modelId="{A6F2346B-2167-423F-BB30-45B2CECB9887}">
      <dgm:prSet/>
      <dgm:spPr/>
      <dgm:t>
        <a:bodyPr/>
        <a:lstStyle/>
        <a:p>
          <a:r>
            <a:rPr lang="en-CA"/>
            <a:t>List total number of successful and failed outcomes</a:t>
          </a:r>
          <a:endParaRPr lang="en-US"/>
        </a:p>
      </dgm:t>
    </dgm:pt>
    <dgm:pt modelId="{61CD099E-A7AE-4105-9BF9-992D58F25F88}" type="parTrans" cxnId="{CDE93DA3-BA2D-4100-8583-D0F08FEB80C4}">
      <dgm:prSet/>
      <dgm:spPr/>
      <dgm:t>
        <a:bodyPr/>
        <a:lstStyle/>
        <a:p>
          <a:endParaRPr lang="en-US"/>
        </a:p>
      </dgm:t>
    </dgm:pt>
    <dgm:pt modelId="{015EC207-0241-422F-8DCE-8CF1E10F8608}" type="sibTrans" cxnId="{CDE93DA3-BA2D-4100-8583-D0F08FEB80C4}">
      <dgm:prSet/>
      <dgm:spPr/>
      <dgm:t>
        <a:bodyPr/>
        <a:lstStyle/>
        <a:p>
          <a:endParaRPr lang="en-US"/>
        </a:p>
      </dgm:t>
    </dgm:pt>
    <dgm:pt modelId="{52FB3AC6-823E-45E0-9976-F1D893442315}">
      <dgm:prSet/>
      <dgm:spPr/>
      <dgm:t>
        <a:bodyPr/>
        <a:lstStyle/>
        <a:p>
          <a:r>
            <a:rPr lang="en-CA"/>
            <a:t>List names of boosters which have carried max payload mass</a:t>
          </a:r>
          <a:endParaRPr lang="en-US"/>
        </a:p>
      </dgm:t>
    </dgm:pt>
    <dgm:pt modelId="{86B89CBE-FF7F-43C1-BD03-A97F5D35BD00}" type="parTrans" cxnId="{6010658E-0AF3-4B3E-9F87-F094AFDDC97A}">
      <dgm:prSet/>
      <dgm:spPr/>
      <dgm:t>
        <a:bodyPr/>
        <a:lstStyle/>
        <a:p>
          <a:endParaRPr lang="en-US"/>
        </a:p>
      </dgm:t>
    </dgm:pt>
    <dgm:pt modelId="{5A6BAC20-AAA0-4A59-9E6E-231FF1153B02}" type="sibTrans" cxnId="{6010658E-0AF3-4B3E-9F87-F094AFDDC97A}">
      <dgm:prSet/>
      <dgm:spPr/>
      <dgm:t>
        <a:bodyPr/>
        <a:lstStyle/>
        <a:p>
          <a:endParaRPr lang="en-US"/>
        </a:p>
      </dgm:t>
    </dgm:pt>
    <dgm:pt modelId="{B8C80D4B-3528-4C9C-9D39-34A1B6D19D78}" type="pres">
      <dgm:prSet presAssocID="{D28BE43F-C557-4071-ACCC-D4F2E3A76E4C}" presName="Name0" presStyleCnt="0">
        <dgm:presLayoutVars>
          <dgm:dir/>
          <dgm:resizeHandles val="exact"/>
        </dgm:presLayoutVars>
      </dgm:prSet>
      <dgm:spPr/>
    </dgm:pt>
    <dgm:pt modelId="{B4E4253D-189F-4262-87B2-7D2CA70484A6}" type="pres">
      <dgm:prSet presAssocID="{16D1921E-4E86-4470-8905-0F8579389C46}" presName="node" presStyleLbl="node1" presStyleIdx="0" presStyleCnt="9">
        <dgm:presLayoutVars>
          <dgm:bulletEnabled val="1"/>
        </dgm:presLayoutVars>
      </dgm:prSet>
      <dgm:spPr/>
    </dgm:pt>
    <dgm:pt modelId="{9CF895EE-F5A5-49F9-B0D3-81E49E8D3DA4}" type="pres">
      <dgm:prSet presAssocID="{4734F64D-99CE-4E54-BFF1-7BB193D037BA}" presName="sibTrans" presStyleLbl="sibTrans1D1" presStyleIdx="0" presStyleCnt="8"/>
      <dgm:spPr/>
    </dgm:pt>
    <dgm:pt modelId="{F0E3151C-BEBD-4207-8C5B-9C1FAC53C702}" type="pres">
      <dgm:prSet presAssocID="{4734F64D-99CE-4E54-BFF1-7BB193D037BA}" presName="connectorText" presStyleLbl="sibTrans1D1" presStyleIdx="0" presStyleCnt="8"/>
      <dgm:spPr/>
    </dgm:pt>
    <dgm:pt modelId="{11DE709F-6A94-4E9F-A128-337BA97B9AFE}" type="pres">
      <dgm:prSet presAssocID="{EBFEA99E-2CBE-433E-BAF9-DA200263EDC4}" presName="node" presStyleLbl="node1" presStyleIdx="1" presStyleCnt="9">
        <dgm:presLayoutVars>
          <dgm:bulletEnabled val="1"/>
        </dgm:presLayoutVars>
      </dgm:prSet>
      <dgm:spPr/>
    </dgm:pt>
    <dgm:pt modelId="{EBEE01DC-CA88-49B2-8B7E-622D5E211BC0}" type="pres">
      <dgm:prSet presAssocID="{C5DA9E55-528F-4B33-9479-D5808F12CC27}" presName="sibTrans" presStyleLbl="sibTrans1D1" presStyleIdx="1" presStyleCnt="8"/>
      <dgm:spPr/>
    </dgm:pt>
    <dgm:pt modelId="{181D4AF7-94E6-496F-BEE4-2E399BD3A2B8}" type="pres">
      <dgm:prSet presAssocID="{C5DA9E55-528F-4B33-9479-D5808F12CC27}" presName="connectorText" presStyleLbl="sibTrans1D1" presStyleIdx="1" presStyleCnt="8"/>
      <dgm:spPr/>
    </dgm:pt>
    <dgm:pt modelId="{548513BB-5BF2-402C-8AD4-2DE33D0F6E37}" type="pres">
      <dgm:prSet presAssocID="{3926AECF-D402-412E-9235-9A3605D70B56}" presName="node" presStyleLbl="node1" presStyleIdx="2" presStyleCnt="9">
        <dgm:presLayoutVars>
          <dgm:bulletEnabled val="1"/>
        </dgm:presLayoutVars>
      </dgm:prSet>
      <dgm:spPr/>
    </dgm:pt>
    <dgm:pt modelId="{691C3EB2-A48D-42B9-B603-D1A22382CC5A}" type="pres">
      <dgm:prSet presAssocID="{E5C1B5A7-B028-43A7-9804-8D292A49ACF8}" presName="sibTrans" presStyleLbl="sibTrans1D1" presStyleIdx="2" presStyleCnt="8"/>
      <dgm:spPr/>
    </dgm:pt>
    <dgm:pt modelId="{1F2BC4C4-3C4C-4C56-844A-6CD0A8EA20AE}" type="pres">
      <dgm:prSet presAssocID="{E5C1B5A7-B028-43A7-9804-8D292A49ACF8}" presName="connectorText" presStyleLbl="sibTrans1D1" presStyleIdx="2" presStyleCnt="8"/>
      <dgm:spPr/>
    </dgm:pt>
    <dgm:pt modelId="{EFD0FA4A-5458-456A-9059-D96725B733F0}" type="pres">
      <dgm:prSet presAssocID="{88D5CDE9-16F0-4753-9DF9-DF77FA82B6BE}" presName="node" presStyleLbl="node1" presStyleIdx="3" presStyleCnt="9">
        <dgm:presLayoutVars>
          <dgm:bulletEnabled val="1"/>
        </dgm:presLayoutVars>
      </dgm:prSet>
      <dgm:spPr/>
    </dgm:pt>
    <dgm:pt modelId="{CBA45A50-791A-4268-9436-67B043830708}" type="pres">
      <dgm:prSet presAssocID="{F3830E76-857A-489E-8441-0EE0F4F14C4F}" presName="sibTrans" presStyleLbl="sibTrans1D1" presStyleIdx="3" presStyleCnt="8"/>
      <dgm:spPr/>
    </dgm:pt>
    <dgm:pt modelId="{02D96C0A-0466-4834-8785-EBFCC54C3288}" type="pres">
      <dgm:prSet presAssocID="{F3830E76-857A-489E-8441-0EE0F4F14C4F}" presName="connectorText" presStyleLbl="sibTrans1D1" presStyleIdx="3" presStyleCnt="8"/>
      <dgm:spPr/>
    </dgm:pt>
    <dgm:pt modelId="{E51A5CA7-2687-4795-8AA6-63E943A19AD9}" type="pres">
      <dgm:prSet presAssocID="{95E661B5-859A-45AA-BC5A-F9AFF72599B0}" presName="node" presStyleLbl="node1" presStyleIdx="4" presStyleCnt="9">
        <dgm:presLayoutVars>
          <dgm:bulletEnabled val="1"/>
        </dgm:presLayoutVars>
      </dgm:prSet>
      <dgm:spPr/>
    </dgm:pt>
    <dgm:pt modelId="{CAA97136-2EB9-4D66-8CF7-7EF434F1124E}" type="pres">
      <dgm:prSet presAssocID="{E38DCEDE-BC7A-480B-AD44-2C1CD4273158}" presName="sibTrans" presStyleLbl="sibTrans1D1" presStyleIdx="4" presStyleCnt="8"/>
      <dgm:spPr/>
    </dgm:pt>
    <dgm:pt modelId="{1B1D05C0-AA4F-49A6-BD60-A9F31104C1E0}" type="pres">
      <dgm:prSet presAssocID="{E38DCEDE-BC7A-480B-AD44-2C1CD4273158}" presName="connectorText" presStyleLbl="sibTrans1D1" presStyleIdx="4" presStyleCnt="8"/>
      <dgm:spPr/>
    </dgm:pt>
    <dgm:pt modelId="{1F7FACDC-AD34-49DA-B9EF-1DFC0CA303EB}" type="pres">
      <dgm:prSet presAssocID="{EB2D64C4-7828-496B-A33C-CDE0442A3B53}" presName="node" presStyleLbl="node1" presStyleIdx="5" presStyleCnt="9">
        <dgm:presLayoutVars>
          <dgm:bulletEnabled val="1"/>
        </dgm:presLayoutVars>
      </dgm:prSet>
      <dgm:spPr/>
    </dgm:pt>
    <dgm:pt modelId="{97FBF6EE-034D-4C45-9619-D45CD59CD6AA}" type="pres">
      <dgm:prSet presAssocID="{8219E4C8-BF60-48A8-BBAF-0BFC55DC4E37}" presName="sibTrans" presStyleLbl="sibTrans1D1" presStyleIdx="5" presStyleCnt="8"/>
      <dgm:spPr/>
    </dgm:pt>
    <dgm:pt modelId="{32B507EA-3DEC-4936-9810-959BDE4B3BF6}" type="pres">
      <dgm:prSet presAssocID="{8219E4C8-BF60-48A8-BBAF-0BFC55DC4E37}" presName="connectorText" presStyleLbl="sibTrans1D1" presStyleIdx="5" presStyleCnt="8"/>
      <dgm:spPr/>
    </dgm:pt>
    <dgm:pt modelId="{246C733C-87CB-4E4B-BA3A-9BDD0F3425E5}" type="pres">
      <dgm:prSet presAssocID="{E5145303-722E-4BE9-A247-F0B8FF5F0B77}" presName="node" presStyleLbl="node1" presStyleIdx="6" presStyleCnt="9">
        <dgm:presLayoutVars>
          <dgm:bulletEnabled val="1"/>
        </dgm:presLayoutVars>
      </dgm:prSet>
      <dgm:spPr/>
    </dgm:pt>
    <dgm:pt modelId="{02FE5831-DD73-44A0-BD06-866337CAC129}" type="pres">
      <dgm:prSet presAssocID="{B192DB9B-0F19-4F6B-97EC-1AE6057F847B}" presName="sibTrans" presStyleLbl="sibTrans1D1" presStyleIdx="6" presStyleCnt="8"/>
      <dgm:spPr/>
    </dgm:pt>
    <dgm:pt modelId="{4594AB2B-8816-41EC-8C83-9723FC3B06A0}" type="pres">
      <dgm:prSet presAssocID="{B192DB9B-0F19-4F6B-97EC-1AE6057F847B}" presName="connectorText" presStyleLbl="sibTrans1D1" presStyleIdx="6" presStyleCnt="8"/>
      <dgm:spPr/>
    </dgm:pt>
    <dgm:pt modelId="{3698FCEB-43F0-48C0-B3E5-84D627DCFAA7}" type="pres">
      <dgm:prSet presAssocID="{A6F2346B-2167-423F-BB30-45B2CECB9887}" presName="node" presStyleLbl="node1" presStyleIdx="7" presStyleCnt="9">
        <dgm:presLayoutVars>
          <dgm:bulletEnabled val="1"/>
        </dgm:presLayoutVars>
      </dgm:prSet>
      <dgm:spPr/>
    </dgm:pt>
    <dgm:pt modelId="{0E5A5448-E0BB-4C8F-9BE6-F95E686DBC11}" type="pres">
      <dgm:prSet presAssocID="{015EC207-0241-422F-8DCE-8CF1E10F8608}" presName="sibTrans" presStyleLbl="sibTrans1D1" presStyleIdx="7" presStyleCnt="8"/>
      <dgm:spPr/>
    </dgm:pt>
    <dgm:pt modelId="{B82C81FB-4592-432F-BFD2-770620A057DF}" type="pres">
      <dgm:prSet presAssocID="{015EC207-0241-422F-8DCE-8CF1E10F8608}" presName="connectorText" presStyleLbl="sibTrans1D1" presStyleIdx="7" presStyleCnt="8"/>
      <dgm:spPr/>
    </dgm:pt>
    <dgm:pt modelId="{7B9F89E0-0E8F-459A-9C12-83D4413F2EA5}" type="pres">
      <dgm:prSet presAssocID="{52FB3AC6-823E-45E0-9976-F1D893442315}" presName="node" presStyleLbl="node1" presStyleIdx="8" presStyleCnt="9">
        <dgm:presLayoutVars>
          <dgm:bulletEnabled val="1"/>
        </dgm:presLayoutVars>
      </dgm:prSet>
      <dgm:spPr/>
    </dgm:pt>
  </dgm:ptLst>
  <dgm:cxnLst>
    <dgm:cxn modelId="{41AE6102-0D99-4399-99AB-FEA602D9BB38}" type="presOf" srcId="{E38DCEDE-BC7A-480B-AD44-2C1CD4273158}" destId="{1B1D05C0-AA4F-49A6-BD60-A9F31104C1E0}" srcOrd="1" destOrd="0" presId="urn:microsoft.com/office/officeart/2016/7/layout/RepeatingBendingProcessNew"/>
    <dgm:cxn modelId="{0D4B070A-B53C-419C-8F4C-601C15784106}" type="presOf" srcId="{F3830E76-857A-489E-8441-0EE0F4F14C4F}" destId="{CBA45A50-791A-4268-9436-67B043830708}" srcOrd="0" destOrd="0" presId="urn:microsoft.com/office/officeart/2016/7/layout/RepeatingBendingProcessNew"/>
    <dgm:cxn modelId="{93B1A00D-9DDA-4086-9F0D-19BD98210564}" srcId="{D28BE43F-C557-4071-ACCC-D4F2E3A76E4C}" destId="{EB2D64C4-7828-496B-A33C-CDE0442A3B53}" srcOrd="5" destOrd="0" parTransId="{3B514803-2CBD-48A2-8A82-3C866EF663E8}" sibTransId="{8219E4C8-BF60-48A8-BBAF-0BFC55DC4E37}"/>
    <dgm:cxn modelId="{36787A19-EE9B-41AC-BD70-91E040A88319}" type="presOf" srcId="{95E661B5-859A-45AA-BC5A-F9AFF72599B0}" destId="{E51A5CA7-2687-4795-8AA6-63E943A19AD9}" srcOrd="0" destOrd="0" presId="urn:microsoft.com/office/officeart/2016/7/layout/RepeatingBendingProcessNew"/>
    <dgm:cxn modelId="{1EB7F929-4734-4754-8467-38F3AD40C0F1}" type="presOf" srcId="{E38DCEDE-BC7A-480B-AD44-2C1CD4273158}" destId="{CAA97136-2EB9-4D66-8CF7-7EF434F1124E}" srcOrd="0" destOrd="0" presId="urn:microsoft.com/office/officeart/2016/7/layout/RepeatingBendingProcessNew"/>
    <dgm:cxn modelId="{CE52BA2A-A380-479E-960E-05496941DAE4}" type="presOf" srcId="{EB2D64C4-7828-496B-A33C-CDE0442A3B53}" destId="{1F7FACDC-AD34-49DA-B9EF-1DFC0CA303EB}" srcOrd="0" destOrd="0" presId="urn:microsoft.com/office/officeart/2016/7/layout/RepeatingBendingProcessNew"/>
    <dgm:cxn modelId="{3B90605F-BDCF-4E45-93FB-667B560867DE}" type="presOf" srcId="{D28BE43F-C557-4071-ACCC-D4F2E3A76E4C}" destId="{B8C80D4B-3528-4C9C-9D39-34A1B6D19D78}" srcOrd="0" destOrd="0" presId="urn:microsoft.com/office/officeart/2016/7/layout/RepeatingBendingProcessNew"/>
    <dgm:cxn modelId="{D843D161-E3CF-4C43-831B-B0711045B723}" type="presOf" srcId="{4734F64D-99CE-4E54-BFF1-7BB193D037BA}" destId="{F0E3151C-BEBD-4207-8C5B-9C1FAC53C702}" srcOrd="1" destOrd="0" presId="urn:microsoft.com/office/officeart/2016/7/layout/RepeatingBendingProcessNew"/>
    <dgm:cxn modelId="{0B574247-B80A-4F00-9A51-7954B3795536}" type="presOf" srcId="{C5DA9E55-528F-4B33-9479-D5808F12CC27}" destId="{181D4AF7-94E6-496F-BEE4-2E399BD3A2B8}" srcOrd="1" destOrd="0" presId="urn:microsoft.com/office/officeart/2016/7/layout/RepeatingBendingProcessNew"/>
    <dgm:cxn modelId="{69F6D048-E6B1-421B-810C-B1D73559A2C4}" srcId="{D28BE43F-C557-4071-ACCC-D4F2E3A76E4C}" destId="{3926AECF-D402-412E-9235-9A3605D70B56}" srcOrd="2" destOrd="0" parTransId="{AC2C3878-E5AA-4675-9AA4-AE647AF21538}" sibTransId="{E5C1B5A7-B028-43A7-9804-8D292A49ACF8}"/>
    <dgm:cxn modelId="{1C8C924A-388E-490C-BE70-AFD3AB36D8A1}" type="presOf" srcId="{B192DB9B-0F19-4F6B-97EC-1AE6057F847B}" destId="{4594AB2B-8816-41EC-8C83-9723FC3B06A0}" srcOrd="1" destOrd="0" presId="urn:microsoft.com/office/officeart/2016/7/layout/RepeatingBendingProcessNew"/>
    <dgm:cxn modelId="{8D88A074-856C-43E6-85FA-0A07A3F9282C}" srcId="{D28BE43F-C557-4071-ACCC-D4F2E3A76E4C}" destId="{95E661B5-859A-45AA-BC5A-F9AFF72599B0}" srcOrd="4" destOrd="0" parTransId="{546A4A86-EB16-4655-8EB8-CFB1CBE0C600}" sibTransId="{E38DCEDE-BC7A-480B-AD44-2C1CD4273158}"/>
    <dgm:cxn modelId="{0295217C-EFEB-445C-B796-BB6D9D2DB2B8}" type="presOf" srcId="{88D5CDE9-16F0-4753-9DF9-DF77FA82B6BE}" destId="{EFD0FA4A-5458-456A-9059-D96725B733F0}" srcOrd="0" destOrd="0" presId="urn:microsoft.com/office/officeart/2016/7/layout/RepeatingBendingProcessNew"/>
    <dgm:cxn modelId="{CC582F7F-57CE-4B6E-90C7-E15D5EA7F7F8}" srcId="{D28BE43F-C557-4071-ACCC-D4F2E3A76E4C}" destId="{EBFEA99E-2CBE-433E-BAF9-DA200263EDC4}" srcOrd="1" destOrd="0" parTransId="{1D55E175-C544-4136-A00D-32FB4CE1476E}" sibTransId="{C5DA9E55-528F-4B33-9479-D5808F12CC27}"/>
    <dgm:cxn modelId="{E04E9D83-3943-4C7E-A3E4-7D0548CF1EC7}" type="presOf" srcId="{EBFEA99E-2CBE-433E-BAF9-DA200263EDC4}" destId="{11DE709F-6A94-4E9F-A128-337BA97B9AFE}" srcOrd="0" destOrd="0" presId="urn:microsoft.com/office/officeart/2016/7/layout/RepeatingBendingProcessNew"/>
    <dgm:cxn modelId="{8EAFA583-4F98-472D-84EE-15002E489BFA}" type="presOf" srcId="{4734F64D-99CE-4E54-BFF1-7BB193D037BA}" destId="{9CF895EE-F5A5-49F9-B0D3-81E49E8D3DA4}" srcOrd="0" destOrd="0" presId="urn:microsoft.com/office/officeart/2016/7/layout/RepeatingBendingProcessNew"/>
    <dgm:cxn modelId="{EBB8C38D-56FE-4A4A-A9F0-968EF256AFB3}" type="presOf" srcId="{3926AECF-D402-412E-9235-9A3605D70B56}" destId="{548513BB-5BF2-402C-8AD4-2DE33D0F6E37}" srcOrd="0" destOrd="0" presId="urn:microsoft.com/office/officeart/2016/7/layout/RepeatingBendingProcessNew"/>
    <dgm:cxn modelId="{6010658E-0AF3-4B3E-9F87-F094AFDDC97A}" srcId="{D28BE43F-C557-4071-ACCC-D4F2E3A76E4C}" destId="{52FB3AC6-823E-45E0-9976-F1D893442315}" srcOrd="8" destOrd="0" parTransId="{86B89CBE-FF7F-43C1-BD03-A97F5D35BD00}" sibTransId="{5A6BAC20-AAA0-4A59-9E6E-231FF1153B02}"/>
    <dgm:cxn modelId="{2648C691-404D-4E37-9F79-F2B994ABADBA}" type="presOf" srcId="{E5C1B5A7-B028-43A7-9804-8D292A49ACF8}" destId="{1F2BC4C4-3C4C-4C56-844A-6CD0A8EA20AE}" srcOrd="1" destOrd="0" presId="urn:microsoft.com/office/officeart/2016/7/layout/RepeatingBendingProcessNew"/>
    <dgm:cxn modelId="{2D518598-62FD-4996-AC4E-5E607DD6214D}" type="presOf" srcId="{015EC207-0241-422F-8DCE-8CF1E10F8608}" destId="{0E5A5448-E0BB-4C8F-9BE6-F95E686DBC11}" srcOrd="0" destOrd="0" presId="urn:microsoft.com/office/officeart/2016/7/layout/RepeatingBendingProcessNew"/>
    <dgm:cxn modelId="{6D792899-EDB0-4B30-A716-7AEC8C49A35A}" type="presOf" srcId="{16D1921E-4E86-4470-8905-0F8579389C46}" destId="{B4E4253D-189F-4262-87B2-7D2CA70484A6}" srcOrd="0" destOrd="0" presId="urn:microsoft.com/office/officeart/2016/7/layout/RepeatingBendingProcessNew"/>
    <dgm:cxn modelId="{CE084C9B-B87B-481A-9063-5BFFE0ECDD5D}" type="presOf" srcId="{8219E4C8-BF60-48A8-BBAF-0BFC55DC4E37}" destId="{97FBF6EE-034D-4C45-9619-D45CD59CD6AA}" srcOrd="0" destOrd="0" presId="urn:microsoft.com/office/officeart/2016/7/layout/RepeatingBendingProcessNew"/>
    <dgm:cxn modelId="{63EEE39E-411C-4834-A7D4-C99BBA95DBA5}" type="presOf" srcId="{015EC207-0241-422F-8DCE-8CF1E10F8608}" destId="{B82C81FB-4592-432F-BFD2-770620A057DF}" srcOrd="1" destOrd="0" presId="urn:microsoft.com/office/officeart/2016/7/layout/RepeatingBendingProcessNew"/>
    <dgm:cxn modelId="{CDE93DA3-BA2D-4100-8583-D0F08FEB80C4}" srcId="{D28BE43F-C557-4071-ACCC-D4F2E3A76E4C}" destId="{A6F2346B-2167-423F-BB30-45B2CECB9887}" srcOrd="7" destOrd="0" parTransId="{61CD099E-A7AE-4105-9BF9-992D58F25F88}" sibTransId="{015EC207-0241-422F-8DCE-8CF1E10F8608}"/>
    <dgm:cxn modelId="{3086CEAC-DF20-4F69-8431-D7EF581D106E}" type="presOf" srcId="{E5C1B5A7-B028-43A7-9804-8D292A49ACF8}" destId="{691C3EB2-A48D-42B9-B603-D1A22382CC5A}" srcOrd="0" destOrd="0" presId="urn:microsoft.com/office/officeart/2016/7/layout/RepeatingBendingProcessNew"/>
    <dgm:cxn modelId="{25B585AD-ABF2-42B6-B194-31AEE042365D}" type="presOf" srcId="{C5DA9E55-528F-4B33-9479-D5808F12CC27}" destId="{EBEE01DC-CA88-49B2-8B7E-622D5E211BC0}" srcOrd="0" destOrd="0" presId="urn:microsoft.com/office/officeart/2016/7/layout/RepeatingBendingProcessNew"/>
    <dgm:cxn modelId="{02D8AFB9-3F1C-4BB0-8F5A-9F45DAA969E2}" type="presOf" srcId="{F3830E76-857A-489E-8441-0EE0F4F14C4F}" destId="{02D96C0A-0466-4834-8785-EBFCC54C3288}" srcOrd="1" destOrd="0" presId="urn:microsoft.com/office/officeart/2016/7/layout/RepeatingBendingProcessNew"/>
    <dgm:cxn modelId="{C0863CC6-4E38-49F4-8FD3-7AD2A879C529}" type="presOf" srcId="{B192DB9B-0F19-4F6B-97EC-1AE6057F847B}" destId="{02FE5831-DD73-44A0-BD06-866337CAC129}" srcOrd="0" destOrd="0" presId="urn:microsoft.com/office/officeart/2016/7/layout/RepeatingBendingProcessNew"/>
    <dgm:cxn modelId="{29F07DD2-43B7-4C90-9992-598B87C036A4}" type="presOf" srcId="{52FB3AC6-823E-45E0-9976-F1D893442315}" destId="{7B9F89E0-0E8F-459A-9C12-83D4413F2EA5}" srcOrd="0" destOrd="0" presId="urn:microsoft.com/office/officeart/2016/7/layout/RepeatingBendingProcessNew"/>
    <dgm:cxn modelId="{724A5BDB-AC43-4BDB-9713-7E3DC242B407}" srcId="{D28BE43F-C557-4071-ACCC-D4F2E3A76E4C}" destId="{16D1921E-4E86-4470-8905-0F8579389C46}" srcOrd="0" destOrd="0" parTransId="{5BE1E615-03F0-4B41-8FED-51DBC9F5FA2C}" sibTransId="{4734F64D-99CE-4E54-BFF1-7BB193D037BA}"/>
    <dgm:cxn modelId="{7368D7EA-1267-45CC-BC9F-EBA48D401D31}" srcId="{D28BE43F-C557-4071-ACCC-D4F2E3A76E4C}" destId="{88D5CDE9-16F0-4753-9DF9-DF77FA82B6BE}" srcOrd="3" destOrd="0" parTransId="{53D0147E-22CE-47E9-A165-2C78D5857E7F}" sibTransId="{F3830E76-857A-489E-8441-0EE0F4F14C4F}"/>
    <dgm:cxn modelId="{0864F8F5-956D-4E42-9B94-8C88130A94B9}" type="presOf" srcId="{8219E4C8-BF60-48A8-BBAF-0BFC55DC4E37}" destId="{32B507EA-3DEC-4936-9810-959BDE4B3BF6}" srcOrd="1" destOrd="0" presId="urn:microsoft.com/office/officeart/2016/7/layout/RepeatingBendingProcessNew"/>
    <dgm:cxn modelId="{7F445AF8-E31B-4862-AAFB-969D2E798B51}" type="presOf" srcId="{E5145303-722E-4BE9-A247-F0B8FF5F0B77}" destId="{246C733C-87CB-4E4B-BA3A-9BDD0F3425E5}" srcOrd="0" destOrd="0" presId="urn:microsoft.com/office/officeart/2016/7/layout/RepeatingBendingProcessNew"/>
    <dgm:cxn modelId="{B4958EFA-0C6B-4501-B5DE-FA00E5D8DCF6}" srcId="{D28BE43F-C557-4071-ACCC-D4F2E3A76E4C}" destId="{E5145303-722E-4BE9-A247-F0B8FF5F0B77}" srcOrd="6" destOrd="0" parTransId="{115EFCA3-11E5-44FE-9962-C11D86BFDF5F}" sibTransId="{B192DB9B-0F19-4F6B-97EC-1AE6057F847B}"/>
    <dgm:cxn modelId="{E6C39EFD-FCD7-48A7-A6F2-99FED937D3CA}" type="presOf" srcId="{A6F2346B-2167-423F-BB30-45B2CECB9887}" destId="{3698FCEB-43F0-48C0-B3E5-84D627DCFAA7}" srcOrd="0" destOrd="0" presId="urn:microsoft.com/office/officeart/2016/7/layout/RepeatingBendingProcessNew"/>
    <dgm:cxn modelId="{59AB5ADA-09E7-4615-9DE4-0670A639E28B}" type="presParOf" srcId="{B8C80D4B-3528-4C9C-9D39-34A1B6D19D78}" destId="{B4E4253D-189F-4262-87B2-7D2CA70484A6}" srcOrd="0" destOrd="0" presId="urn:microsoft.com/office/officeart/2016/7/layout/RepeatingBendingProcessNew"/>
    <dgm:cxn modelId="{1041AC03-E529-42CE-8DA1-3E8B3A20F745}" type="presParOf" srcId="{B8C80D4B-3528-4C9C-9D39-34A1B6D19D78}" destId="{9CF895EE-F5A5-49F9-B0D3-81E49E8D3DA4}" srcOrd="1" destOrd="0" presId="urn:microsoft.com/office/officeart/2016/7/layout/RepeatingBendingProcessNew"/>
    <dgm:cxn modelId="{D6173B4D-B5D8-4E10-A87E-6A70D7A95E9E}" type="presParOf" srcId="{9CF895EE-F5A5-49F9-B0D3-81E49E8D3DA4}" destId="{F0E3151C-BEBD-4207-8C5B-9C1FAC53C702}" srcOrd="0" destOrd="0" presId="urn:microsoft.com/office/officeart/2016/7/layout/RepeatingBendingProcessNew"/>
    <dgm:cxn modelId="{3D0CC764-B6A1-40FA-93E9-28C177A45C8B}" type="presParOf" srcId="{B8C80D4B-3528-4C9C-9D39-34A1B6D19D78}" destId="{11DE709F-6A94-4E9F-A128-337BA97B9AFE}" srcOrd="2" destOrd="0" presId="urn:microsoft.com/office/officeart/2016/7/layout/RepeatingBendingProcessNew"/>
    <dgm:cxn modelId="{804590C8-404C-4ACF-A6B5-980A5CA9A620}" type="presParOf" srcId="{B8C80D4B-3528-4C9C-9D39-34A1B6D19D78}" destId="{EBEE01DC-CA88-49B2-8B7E-622D5E211BC0}" srcOrd="3" destOrd="0" presId="urn:microsoft.com/office/officeart/2016/7/layout/RepeatingBendingProcessNew"/>
    <dgm:cxn modelId="{F3CDF7FE-6719-42E6-AA27-E61D3402ADFE}" type="presParOf" srcId="{EBEE01DC-CA88-49B2-8B7E-622D5E211BC0}" destId="{181D4AF7-94E6-496F-BEE4-2E399BD3A2B8}" srcOrd="0" destOrd="0" presId="urn:microsoft.com/office/officeart/2016/7/layout/RepeatingBendingProcessNew"/>
    <dgm:cxn modelId="{697F0A81-2839-4082-99C2-C20F6D123E15}" type="presParOf" srcId="{B8C80D4B-3528-4C9C-9D39-34A1B6D19D78}" destId="{548513BB-5BF2-402C-8AD4-2DE33D0F6E37}" srcOrd="4" destOrd="0" presId="urn:microsoft.com/office/officeart/2016/7/layout/RepeatingBendingProcessNew"/>
    <dgm:cxn modelId="{15B5C2A0-FFAF-4A02-B2D4-D4AAC4F1DE3C}" type="presParOf" srcId="{B8C80D4B-3528-4C9C-9D39-34A1B6D19D78}" destId="{691C3EB2-A48D-42B9-B603-D1A22382CC5A}" srcOrd="5" destOrd="0" presId="urn:microsoft.com/office/officeart/2016/7/layout/RepeatingBendingProcessNew"/>
    <dgm:cxn modelId="{AB0C6129-C835-47C8-9B5D-69070DA165C7}" type="presParOf" srcId="{691C3EB2-A48D-42B9-B603-D1A22382CC5A}" destId="{1F2BC4C4-3C4C-4C56-844A-6CD0A8EA20AE}" srcOrd="0" destOrd="0" presId="urn:microsoft.com/office/officeart/2016/7/layout/RepeatingBendingProcessNew"/>
    <dgm:cxn modelId="{641C3022-A807-4C39-AF60-9DAF8DB30858}" type="presParOf" srcId="{B8C80D4B-3528-4C9C-9D39-34A1B6D19D78}" destId="{EFD0FA4A-5458-456A-9059-D96725B733F0}" srcOrd="6" destOrd="0" presId="urn:microsoft.com/office/officeart/2016/7/layout/RepeatingBendingProcessNew"/>
    <dgm:cxn modelId="{EB5FDCF1-C1D6-4197-8C01-A9D02FF95F01}" type="presParOf" srcId="{B8C80D4B-3528-4C9C-9D39-34A1B6D19D78}" destId="{CBA45A50-791A-4268-9436-67B043830708}" srcOrd="7" destOrd="0" presId="urn:microsoft.com/office/officeart/2016/7/layout/RepeatingBendingProcessNew"/>
    <dgm:cxn modelId="{297A4945-6AB3-4CAB-A57D-6F1C7D1C60B4}" type="presParOf" srcId="{CBA45A50-791A-4268-9436-67B043830708}" destId="{02D96C0A-0466-4834-8785-EBFCC54C3288}" srcOrd="0" destOrd="0" presId="urn:microsoft.com/office/officeart/2016/7/layout/RepeatingBendingProcessNew"/>
    <dgm:cxn modelId="{188AD49A-A472-42CE-818E-2EA96BDD15EF}" type="presParOf" srcId="{B8C80D4B-3528-4C9C-9D39-34A1B6D19D78}" destId="{E51A5CA7-2687-4795-8AA6-63E943A19AD9}" srcOrd="8" destOrd="0" presId="urn:microsoft.com/office/officeart/2016/7/layout/RepeatingBendingProcessNew"/>
    <dgm:cxn modelId="{767C3E0C-9A11-4D40-9514-C7D530E11B05}" type="presParOf" srcId="{B8C80D4B-3528-4C9C-9D39-34A1B6D19D78}" destId="{CAA97136-2EB9-4D66-8CF7-7EF434F1124E}" srcOrd="9" destOrd="0" presId="urn:microsoft.com/office/officeart/2016/7/layout/RepeatingBendingProcessNew"/>
    <dgm:cxn modelId="{C2C8A99B-69EB-4F98-8E43-9D01AB10FFD2}" type="presParOf" srcId="{CAA97136-2EB9-4D66-8CF7-7EF434F1124E}" destId="{1B1D05C0-AA4F-49A6-BD60-A9F31104C1E0}" srcOrd="0" destOrd="0" presId="urn:microsoft.com/office/officeart/2016/7/layout/RepeatingBendingProcessNew"/>
    <dgm:cxn modelId="{42598B32-8E9B-40E3-BC79-F356B7319019}" type="presParOf" srcId="{B8C80D4B-3528-4C9C-9D39-34A1B6D19D78}" destId="{1F7FACDC-AD34-49DA-B9EF-1DFC0CA303EB}" srcOrd="10" destOrd="0" presId="urn:microsoft.com/office/officeart/2016/7/layout/RepeatingBendingProcessNew"/>
    <dgm:cxn modelId="{3C5A119A-C641-4F72-B523-D1FFE74E28A7}" type="presParOf" srcId="{B8C80D4B-3528-4C9C-9D39-34A1B6D19D78}" destId="{97FBF6EE-034D-4C45-9619-D45CD59CD6AA}" srcOrd="11" destOrd="0" presId="urn:microsoft.com/office/officeart/2016/7/layout/RepeatingBendingProcessNew"/>
    <dgm:cxn modelId="{EF4E5B1C-944E-48CB-9E15-65CDC648DA17}" type="presParOf" srcId="{97FBF6EE-034D-4C45-9619-D45CD59CD6AA}" destId="{32B507EA-3DEC-4936-9810-959BDE4B3BF6}" srcOrd="0" destOrd="0" presId="urn:microsoft.com/office/officeart/2016/7/layout/RepeatingBendingProcessNew"/>
    <dgm:cxn modelId="{1ECC1186-5592-42EE-BF2E-3A3825149971}" type="presParOf" srcId="{B8C80D4B-3528-4C9C-9D39-34A1B6D19D78}" destId="{246C733C-87CB-4E4B-BA3A-9BDD0F3425E5}" srcOrd="12" destOrd="0" presId="urn:microsoft.com/office/officeart/2016/7/layout/RepeatingBendingProcessNew"/>
    <dgm:cxn modelId="{BA03ECB1-1997-4E59-B838-0165F19DD0B5}" type="presParOf" srcId="{B8C80D4B-3528-4C9C-9D39-34A1B6D19D78}" destId="{02FE5831-DD73-44A0-BD06-866337CAC129}" srcOrd="13" destOrd="0" presId="urn:microsoft.com/office/officeart/2016/7/layout/RepeatingBendingProcessNew"/>
    <dgm:cxn modelId="{D0EF238F-F22C-4A3C-8FE3-1E4CC9F8C949}" type="presParOf" srcId="{02FE5831-DD73-44A0-BD06-866337CAC129}" destId="{4594AB2B-8816-41EC-8C83-9723FC3B06A0}" srcOrd="0" destOrd="0" presId="urn:microsoft.com/office/officeart/2016/7/layout/RepeatingBendingProcessNew"/>
    <dgm:cxn modelId="{1BFD20D7-00D3-4D78-B6EC-70ED86F38BF3}" type="presParOf" srcId="{B8C80D4B-3528-4C9C-9D39-34A1B6D19D78}" destId="{3698FCEB-43F0-48C0-B3E5-84D627DCFAA7}" srcOrd="14" destOrd="0" presId="urn:microsoft.com/office/officeart/2016/7/layout/RepeatingBendingProcessNew"/>
    <dgm:cxn modelId="{4CFC3250-7E68-4CD8-8A5B-17EED03A151D}" type="presParOf" srcId="{B8C80D4B-3528-4C9C-9D39-34A1B6D19D78}" destId="{0E5A5448-E0BB-4C8F-9BE6-F95E686DBC11}" srcOrd="15" destOrd="0" presId="urn:microsoft.com/office/officeart/2016/7/layout/RepeatingBendingProcessNew"/>
    <dgm:cxn modelId="{C528A964-CBAB-484E-8180-E9EB0D8EEE83}" type="presParOf" srcId="{0E5A5448-E0BB-4C8F-9BE6-F95E686DBC11}" destId="{B82C81FB-4592-432F-BFD2-770620A057DF}" srcOrd="0" destOrd="0" presId="urn:microsoft.com/office/officeart/2016/7/layout/RepeatingBendingProcessNew"/>
    <dgm:cxn modelId="{83D89E00-7B40-4427-AA44-4E44656D343D}" type="presParOf" srcId="{B8C80D4B-3528-4C9C-9D39-34A1B6D19D78}" destId="{7B9F89E0-0E8F-459A-9C12-83D4413F2EA5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53E7467-BC1B-41A2-8864-FCDC0E3CA0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27D0B-EB00-453D-822C-B4CD0C16D112}">
      <dgm:prSet/>
      <dgm:spPr/>
      <dgm:t>
        <a:bodyPr/>
        <a:lstStyle/>
        <a:p>
          <a:r>
            <a:rPr lang="en-CA" u="none" dirty="0">
              <a:solidFill>
                <a:schemeClr val="tx1"/>
              </a:solidFill>
            </a:rPr>
            <a:t>Success Rates by Flight Number and Launch Site</a:t>
          </a:r>
          <a:endParaRPr lang="en-US" u="none" dirty="0">
            <a:solidFill>
              <a:schemeClr val="tx1"/>
            </a:solidFill>
          </a:endParaRPr>
        </a:p>
      </dgm:t>
    </dgm:pt>
    <dgm:pt modelId="{E17633C3-E592-41CE-B7E4-EAB3E231EB69}" type="parTrans" cxnId="{B60FC2F4-5FEE-467D-AAAE-A0AB96AA9083}">
      <dgm:prSet/>
      <dgm:spPr/>
      <dgm:t>
        <a:bodyPr/>
        <a:lstStyle/>
        <a:p>
          <a:endParaRPr lang="en-US"/>
        </a:p>
      </dgm:t>
    </dgm:pt>
    <dgm:pt modelId="{129C5E77-6907-46FF-B32A-8D780559CAC4}" type="sibTrans" cxnId="{B60FC2F4-5FEE-467D-AAAE-A0AB96AA9083}">
      <dgm:prSet/>
      <dgm:spPr/>
      <dgm:t>
        <a:bodyPr/>
        <a:lstStyle/>
        <a:p>
          <a:endParaRPr lang="en-US"/>
        </a:p>
      </dgm:t>
    </dgm:pt>
    <dgm:pt modelId="{F2AC2C27-6285-4546-B396-7E735B24D96D}">
      <dgm:prSet/>
      <dgm:spPr/>
      <dgm:t>
        <a:bodyPr/>
        <a:lstStyle/>
        <a:p>
          <a:r>
            <a:rPr lang="en-CA" dirty="0">
              <a:solidFill>
                <a:schemeClr val="tx2"/>
              </a:solidFill>
            </a:rPr>
            <a:t>The chance of success (orange) increases as the number of launches increase</a:t>
          </a:r>
          <a:endParaRPr lang="en-US" dirty="0">
            <a:solidFill>
              <a:schemeClr val="tx2"/>
            </a:solidFill>
          </a:endParaRPr>
        </a:p>
      </dgm:t>
    </dgm:pt>
    <dgm:pt modelId="{2BE86EE3-7E9E-42F6-8DD1-9AA3E2D1FF06}" type="parTrans" cxnId="{322D0D6F-8373-4C61-9DFA-CD7C614F3D92}">
      <dgm:prSet/>
      <dgm:spPr/>
      <dgm:t>
        <a:bodyPr/>
        <a:lstStyle/>
        <a:p>
          <a:endParaRPr lang="en-US"/>
        </a:p>
      </dgm:t>
    </dgm:pt>
    <dgm:pt modelId="{EC844015-B2FA-43B3-BDA9-763F134A89C3}" type="sibTrans" cxnId="{322D0D6F-8373-4C61-9DFA-CD7C614F3D92}">
      <dgm:prSet/>
      <dgm:spPr/>
      <dgm:t>
        <a:bodyPr/>
        <a:lstStyle/>
        <a:p>
          <a:endParaRPr lang="en-US"/>
        </a:p>
      </dgm:t>
    </dgm:pt>
    <dgm:pt modelId="{2A8C1356-4B20-4E9B-8B1D-B8C665DEC3DB}">
      <dgm:prSet/>
      <dgm:spPr/>
      <dgm:t>
        <a:bodyPr/>
        <a:lstStyle/>
        <a:p>
          <a:r>
            <a:rPr lang="en-CA" dirty="0">
              <a:solidFill>
                <a:schemeClr val="tx2"/>
              </a:solidFill>
            </a:rPr>
            <a:t>Launch site CCAFS SLC 40 has seen the most rocket launches</a:t>
          </a:r>
          <a:endParaRPr lang="en-US" dirty="0">
            <a:solidFill>
              <a:schemeClr val="tx2"/>
            </a:solidFill>
          </a:endParaRPr>
        </a:p>
      </dgm:t>
    </dgm:pt>
    <dgm:pt modelId="{0C5DBDAB-451E-4F10-BBA1-1F94FEA3E0A5}" type="parTrans" cxnId="{9A28271B-A2B7-4762-BC03-C7202A60D506}">
      <dgm:prSet/>
      <dgm:spPr/>
      <dgm:t>
        <a:bodyPr/>
        <a:lstStyle/>
        <a:p>
          <a:endParaRPr lang="en-US"/>
        </a:p>
      </dgm:t>
    </dgm:pt>
    <dgm:pt modelId="{A4D83AF7-F7DD-40B8-A1B4-A03A266BD252}" type="sibTrans" cxnId="{9A28271B-A2B7-4762-BC03-C7202A60D506}">
      <dgm:prSet/>
      <dgm:spPr/>
      <dgm:t>
        <a:bodyPr/>
        <a:lstStyle/>
        <a:p>
          <a:endParaRPr lang="en-US"/>
        </a:p>
      </dgm:t>
    </dgm:pt>
    <dgm:pt modelId="{1629BB18-EBF7-4C78-8B1E-31920EE239C5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KSC LC 39A has the highest number of successful launches</a:t>
          </a:r>
        </a:p>
      </dgm:t>
    </dgm:pt>
    <dgm:pt modelId="{B0BE0DF2-15D1-4A47-B01A-FA82A5C46166}" type="parTrans" cxnId="{71B022E4-5820-4F24-AD58-4EB9E2B29D2F}">
      <dgm:prSet/>
      <dgm:spPr/>
      <dgm:t>
        <a:bodyPr/>
        <a:lstStyle/>
        <a:p>
          <a:endParaRPr lang="en-CA"/>
        </a:p>
      </dgm:t>
    </dgm:pt>
    <dgm:pt modelId="{4E26C37E-7463-455C-BC60-ED6A79F1BA4F}" type="sibTrans" cxnId="{71B022E4-5820-4F24-AD58-4EB9E2B29D2F}">
      <dgm:prSet/>
      <dgm:spPr/>
      <dgm:t>
        <a:bodyPr/>
        <a:lstStyle/>
        <a:p>
          <a:endParaRPr lang="en-CA"/>
        </a:p>
      </dgm:t>
    </dgm:pt>
    <dgm:pt modelId="{F3F3D456-9ECE-4F03-89A7-4F65B24DCAEB}" type="pres">
      <dgm:prSet presAssocID="{753E7467-BC1B-41A2-8864-FCDC0E3CA0E1}" presName="linear" presStyleCnt="0">
        <dgm:presLayoutVars>
          <dgm:animLvl val="lvl"/>
          <dgm:resizeHandles val="exact"/>
        </dgm:presLayoutVars>
      </dgm:prSet>
      <dgm:spPr/>
    </dgm:pt>
    <dgm:pt modelId="{B9D4884C-5D41-4914-8EAC-8D1D4342B710}" type="pres">
      <dgm:prSet presAssocID="{A3C27D0B-EB00-453D-822C-B4CD0C16D11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E776E15-9A19-4AEE-9B2D-085E8E14B47E}" type="pres">
      <dgm:prSet presAssocID="{A3C27D0B-EB00-453D-822C-B4CD0C16D11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A74F200-FFBC-4BB4-BF13-5E340A0B2D7E}" type="presOf" srcId="{F2AC2C27-6285-4546-B396-7E735B24D96D}" destId="{8E776E15-9A19-4AEE-9B2D-085E8E14B47E}" srcOrd="0" destOrd="0" presId="urn:microsoft.com/office/officeart/2005/8/layout/vList2"/>
    <dgm:cxn modelId="{9A28271B-A2B7-4762-BC03-C7202A60D506}" srcId="{A3C27D0B-EB00-453D-822C-B4CD0C16D112}" destId="{2A8C1356-4B20-4E9B-8B1D-B8C665DEC3DB}" srcOrd="1" destOrd="0" parTransId="{0C5DBDAB-451E-4F10-BBA1-1F94FEA3E0A5}" sibTransId="{A4D83AF7-F7DD-40B8-A1B4-A03A266BD252}"/>
    <dgm:cxn modelId="{54B23F30-01D0-42A0-8C7C-DEE065C8F92E}" type="presOf" srcId="{2A8C1356-4B20-4E9B-8B1D-B8C665DEC3DB}" destId="{8E776E15-9A19-4AEE-9B2D-085E8E14B47E}" srcOrd="0" destOrd="1" presId="urn:microsoft.com/office/officeart/2005/8/layout/vList2"/>
    <dgm:cxn modelId="{322D0D6F-8373-4C61-9DFA-CD7C614F3D92}" srcId="{A3C27D0B-EB00-453D-822C-B4CD0C16D112}" destId="{F2AC2C27-6285-4546-B396-7E735B24D96D}" srcOrd="0" destOrd="0" parTransId="{2BE86EE3-7E9E-42F6-8DD1-9AA3E2D1FF06}" sibTransId="{EC844015-B2FA-43B3-BDA9-763F134A89C3}"/>
    <dgm:cxn modelId="{615F25AF-20DF-4A80-9379-D1C215A7E24F}" type="presOf" srcId="{A3C27D0B-EB00-453D-822C-B4CD0C16D112}" destId="{B9D4884C-5D41-4914-8EAC-8D1D4342B710}" srcOrd="0" destOrd="0" presId="urn:microsoft.com/office/officeart/2005/8/layout/vList2"/>
    <dgm:cxn modelId="{B057B2D4-97C4-4471-9D87-80D26ED5D9FD}" type="presOf" srcId="{753E7467-BC1B-41A2-8864-FCDC0E3CA0E1}" destId="{F3F3D456-9ECE-4F03-89A7-4F65B24DCAEB}" srcOrd="0" destOrd="0" presId="urn:microsoft.com/office/officeart/2005/8/layout/vList2"/>
    <dgm:cxn modelId="{C06102D8-4D05-4E12-937F-088F732DB0ED}" type="presOf" srcId="{1629BB18-EBF7-4C78-8B1E-31920EE239C5}" destId="{8E776E15-9A19-4AEE-9B2D-085E8E14B47E}" srcOrd="0" destOrd="2" presId="urn:microsoft.com/office/officeart/2005/8/layout/vList2"/>
    <dgm:cxn modelId="{71B022E4-5820-4F24-AD58-4EB9E2B29D2F}" srcId="{A3C27D0B-EB00-453D-822C-B4CD0C16D112}" destId="{1629BB18-EBF7-4C78-8B1E-31920EE239C5}" srcOrd="2" destOrd="0" parTransId="{B0BE0DF2-15D1-4A47-B01A-FA82A5C46166}" sibTransId="{4E26C37E-7463-455C-BC60-ED6A79F1BA4F}"/>
    <dgm:cxn modelId="{B60FC2F4-5FEE-467D-AAAE-A0AB96AA9083}" srcId="{753E7467-BC1B-41A2-8864-FCDC0E3CA0E1}" destId="{A3C27D0B-EB00-453D-822C-B4CD0C16D112}" srcOrd="0" destOrd="0" parTransId="{E17633C3-E592-41CE-B7E4-EAB3E231EB69}" sibTransId="{129C5E77-6907-46FF-B32A-8D780559CAC4}"/>
    <dgm:cxn modelId="{E2DC9171-37CA-4FF2-B9D3-ECCDA173C9AF}" type="presParOf" srcId="{F3F3D456-9ECE-4F03-89A7-4F65B24DCAEB}" destId="{B9D4884C-5D41-4914-8EAC-8D1D4342B710}" srcOrd="0" destOrd="0" presId="urn:microsoft.com/office/officeart/2005/8/layout/vList2"/>
    <dgm:cxn modelId="{8DFC2878-DED0-4797-838E-B371C6DEBA01}" type="presParOf" srcId="{F3F3D456-9ECE-4F03-89A7-4F65B24DCAEB}" destId="{8E776E15-9A19-4AEE-9B2D-085E8E14B4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53E7467-BC1B-41A2-8864-FCDC0E3CA0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27D0B-EB00-453D-822C-B4CD0C16D112}">
      <dgm:prSet/>
      <dgm:spPr/>
      <dgm:t>
        <a:bodyPr/>
        <a:lstStyle/>
        <a:p>
          <a:r>
            <a:rPr lang="en-CA" u="none" dirty="0">
              <a:solidFill>
                <a:schemeClr val="tx1"/>
              </a:solidFill>
            </a:rPr>
            <a:t>Success Rates by Payload Mass and Launch Site</a:t>
          </a:r>
          <a:endParaRPr lang="en-US" u="none" dirty="0">
            <a:solidFill>
              <a:schemeClr val="tx1"/>
            </a:solidFill>
          </a:endParaRPr>
        </a:p>
      </dgm:t>
    </dgm:pt>
    <dgm:pt modelId="{E17633C3-E592-41CE-B7E4-EAB3E231EB69}" type="parTrans" cxnId="{B60FC2F4-5FEE-467D-AAAE-A0AB96AA9083}">
      <dgm:prSet/>
      <dgm:spPr/>
      <dgm:t>
        <a:bodyPr/>
        <a:lstStyle/>
        <a:p>
          <a:endParaRPr lang="en-US"/>
        </a:p>
      </dgm:t>
    </dgm:pt>
    <dgm:pt modelId="{129C5E77-6907-46FF-B32A-8D780559CAC4}" type="sibTrans" cxnId="{B60FC2F4-5FEE-467D-AAAE-A0AB96AA9083}">
      <dgm:prSet/>
      <dgm:spPr/>
      <dgm:t>
        <a:bodyPr/>
        <a:lstStyle/>
        <a:p>
          <a:endParaRPr lang="en-US"/>
        </a:p>
      </dgm:t>
    </dgm:pt>
    <dgm:pt modelId="{F2AC2C27-6285-4546-B396-7E735B24D96D}">
      <dgm:prSet/>
      <dgm:spPr/>
      <dgm:t>
        <a:bodyPr/>
        <a:lstStyle/>
        <a:p>
          <a:r>
            <a:rPr lang="en-CA" dirty="0">
              <a:solidFill>
                <a:schemeClr val="tx2"/>
              </a:solidFill>
            </a:rPr>
            <a:t>Higher payload mass generally results in a higher success rate</a:t>
          </a:r>
          <a:endParaRPr lang="en-US" dirty="0">
            <a:solidFill>
              <a:schemeClr val="tx2"/>
            </a:solidFill>
          </a:endParaRPr>
        </a:p>
      </dgm:t>
    </dgm:pt>
    <dgm:pt modelId="{2BE86EE3-7E9E-42F6-8DD1-9AA3E2D1FF06}" type="parTrans" cxnId="{322D0D6F-8373-4C61-9DFA-CD7C614F3D92}">
      <dgm:prSet/>
      <dgm:spPr/>
      <dgm:t>
        <a:bodyPr/>
        <a:lstStyle/>
        <a:p>
          <a:endParaRPr lang="en-US"/>
        </a:p>
      </dgm:t>
    </dgm:pt>
    <dgm:pt modelId="{EC844015-B2FA-43B3-BDA9-763F134A89C3}" type="sibTrans" cxnId="{322D0D6F-8373-4C61-9DFA-CD7C614F3D92}">
      <dgm:prSet/>
      <dgm:spPr/>
      <dgm:t>
        <a:bodyPr/>
        <a:lstStyle/>
        <a:p>
          <a:endParaRPr lang="en-US"/>
        </a:p>
      </dgm:t>
    </dgm:pt>
    <dgm:pt modelId="{47046ED4-174F-42BE-8A33-B1BBAC997939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Most launches over 7000kg were successful</a:t>
          </a:r>
        </a:p>
      </dgm:t>
    </dgm:pt>
    <dgm:pt modelId="{F8A14735-53D6-45ED-9F78-3BB726AF70B5}" type="parTrans" cxnId="{FBDB707F-EF15-4CB0-B56D-8092FDC7A96D}">
      <dgm:prSet/>
      <dgm:spPr/>
      <dgm:t>
        <a:bodyPr/>
        <a:lstStyle/>
        <a:p>
          <a:endParaRPr lang="en-CA"/>
        </a:p>
      </dgm:t>
    </dgm:pt>
    <dgm:pt modelId="{62A5A91A-949E-425A-91AF-8721E88997EF}" type="sibTrans" cxnId="{FBDB707F-EF15-4CB0-B56D-8092FDC7A96D}">
      <dgm:prSet/>
      <dgm:spPr/>
      <dgm:t>
        <a:bodyPr/>
        <a:lstStyle/>
        <a:p>
          <a:endParaRPr lang="en-CA"/>
        </a:p>
      </dgm:t>
    </dgm:pt>
    <dgm:pt modelId="{5F11C444-439F-4B65-B0C1-3B8E9AA6A7E7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KSC LC 39A has 100% success rate for mass &lt; 5500kg as well</a:t>
          </a:r>
        </a:p>
      </dgm:t>
    </dgm:pt>
    <dgm:pt modelId="{9190A9DA-3DBC-4455-81E6-98CD4A921D5A}" type="parTrans" cxnId="{E0ECBA2F-EB42-4860-BBD2-1D8D939ED33A}">
      <dgm:prSet/>
      <dgm:spPr/>
      <dgm:t>
        <a:bodyPr/>
        <a:lstStyle/>
        <a:p>
          <a:endParaRPr lang="en-CA"/>
        </a:p>
      </dgm:t>
    </dgm:pt>
    <dgm:pt modelId="{B94D353E-3530-41BE-9839-910093742F90}" type="sibTrans" cxnId="{E0ECBA2F-EB42-4860-BBD2-1D8D939ED33A}">
      <dgm:prSet/>
      <dgm:spPr/>
      <dgm:t>
        <a:bodyPr/>
        <a:lstStyle/>
        <a:p>
          <a:endParaRPr lang="en-CA"/>
        </a:p>
      </dgm:t>
    </dgm:pt>
    <dgm:pt modelId="{F3F3D456-9ECE-4F03-89A7-4F65B24DCAEB}" type="pres">
      <dgm:prSet presAssocID="{753E7467-BC1B-41A2-8864-FCDC0E3CA0E1}" presName="linear" presStyleCnt="0">
        <dgm:presLayoutVars>
          <dgm:animLvl val="lvl"/>
          <dgm:resizeHandles val="exact"/>
        </dgm:presLayoutVars>
      </dgm:prSet>
      <dgm:spPr/>
    </dgm:pt>
    <dgm:pt modelId="{B9D4884C-5D41-4914-8EAC-8D1D4342B710}" type="pres">
      <dgm:prSet presAssocID="{A3C27D0B-EB00-453D-822C-B4CD0C16D11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E776E15-9A19-4AEE-9B2D-085E8E14B47E}" type="pres">
      <dgm:prSet presAssocID="{A3C27D0B-EB00-453D-822C-B4CD0C16D11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A74F200-FFBC-4BB4-BF13-5E340A0B2D7E}" type="presOf" srcId="{F2AC2C27-6285-4546-B396-7E735B24D96D}" destId="{8E776E15-9A19-4AEE-9B2D-085E8E14B47E}" srcOrd="0" destOrd="0" presId="urn:microsoft.com/office/officeart/2005/8/layout/vList2"/>
    <dgm:cxn modelId="{E0ECBA2F-EB42-4860-BBD2-1D8D939ED33A}" srcId="{A3C27D0B-EB00-453D-822C-B4CD0C16D112}" destId="{5F11C444-439F-4B65-B0C1-3B8E9AA6A7E7}" srcOrd="2" destOrd="0" parTransId="{9190A9DA-3DBC-4455-81E6-98CD4A921D5A}" sibTransId="{B94D353E-3530-41BE-9839-910093742F90}"/>
    <dgm:cxn modelId="{FA848047-DD40-4069-8117-D42D8249775D}" type="presOf" srcId="{5F11C444-439F-4B65-B0C1-3B8E9AA6A7E7}" destId="{8E776E15-9A19-4AEE-9B2D-085E8E14B47E}" srcOrd="0" destOrd="2" presId="urn:microsoft.com/office/officeart/2005/8/layout/vList2"/>
    <dgm:cxn modelId="{322D0D6F-8373-4C61-9DFA-CD7C614F3D92}" srcId="{A3C27D0B-EB00-453D-822C-B4CD0C16D112}" destId="{F2AC2C27-6285-4546-B396-7E735B24D96D}" srcOrd="0" destOrd="0" parTransId="{2BE86EE3-7E9E-42F6-8DD1-9AA3E2D1FF06}" sibTransId="{EC844015-B2FA-43B3-BDA9-763F134A89C3}"/>
    <dgm:cxn modelId="{FBDB707F-EF15-4CB0-B56D-8092FDC7A96D}" srcId="{A3C27D0B-EB00-453D-822C-B4CD0C16D112}" destId="{47046ED4-174F-42BE-8A33-B1BBAC997939}" srcOrd="1" destOrd="0" parTransId="{F8A14735-53D6-45ED-9F78-3BB726AF70B5}" sibTransId="{62A5A91A-949E-425A-91AF-8721E88997EF}"/>
    <dgm:cxn modelId="{615F25AF-20DF-4A80-9379-D1C215A7E24F}" type="presOf" srcId="{A3C27D0B-EB00-453D-822C-B4CD0C16D112}" destId="{B9D4884C-5D41-4914-8EAC-8D1D4342B710}" srcOrd="0" destOrd="0" presId="urn:microsoft.com/office/officeart/2005/8/layout/vList2"/>
    <dgm:cxn modelId="{BFBD68C8-CC87-47BA-8BCB-50AA8DCACA2D}" type="presOf" srcId="{47046ED4-174F-42BE-8A33-B1BBAC997939}" destId="{8E776E15-9A19-4AEE-9B2D-085E8E14B47E}" srcOrd="0" destOrd="1" presId="urn:microsoft.com/office/officeart/2005/8/layout/vList2"/>
    <dgm:cxn modelId="{B057B2D4-97C4-4471-9D87-80D26ED5D9FD}" type="presOf" srcId="{753E7467-BC1B-41A2-8864-FCDC0E3CA0E1}" destId="{F3F3D456-9ECE-4F03-89A7-4F65B24DCAEB}" srcOrd="0" destOrd="0" presId="urn:microsoft.com/office/officeart/2005/8/layout/vList2"/>
    <dgm:cxn modelId="{B60FC2F4-5FEE-467D-AAAE-A0AB96AA9083}" srcId="{753E7467-BC1B-41A2-8864-FCDC0E3CA0E1}" destId="{A3C27D0B-EB00-453D-822C-B4CD0C16D112}" srcOrd="0" destOrd="0" parTransId="{E17633C3-E592-41CE-B7E4-EAB3E231EB69}" sibTransId="{129C5E77-6907-46FF-B32A-8D780559CAC4}"/>
    <dgm:cxn modelId="{E2DC9171-37CA-4FF2-B9D3-ECCDA173C9AF}" type="presParOf" srcId="{F3F3D456-9ECE-4F03-89A7-4F65B24DCAEB}" destId="{B9D4884C-5D41-4914-8EAC-8D1D4342B710}" srcOrd="0" destOrd="0" presId="urn:microsoft.com/office/officeart/2005/8/layout/vList2"/>
    <dgm:cxn modelId="{8DFC2878-DED0-4797-838E-B371C6DEBA01}" type="presParOf" srcId="{F3F3D456-9ECE-4F03-89A7-4F65B24DCAEB}" destId="{8E776E15-9A19-4AEE-9B2D-085E8E14B4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53E7467-BC1B-41A2-8864-FCDC0E3CA0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27D0B-EB00-453D-822C-B4CD0C16D112}">
      <dgm:prSet/>
      <dgm:spPr/>
      <dgm:t>
        <a:bodyPr/>
        <a:lstStyle/>
        <a:p>
          <a:r>
            <a:rPr lang="en-CA" u="none" dirty="0">
              <a:solidFill>
                <a:schemeClr val="tx1"/>
              </a:solidFill>
            </a:rPr>
            <a:t>Success Rates by Orbit Type</a:t>
          </a:r>
          <a:endParaRPr lang="en-US" u="none" dirty="0">
            <a:solidFill>
              <a:schemeClr val="tx1"/>
            </a:solidFill>
          </a:endParaRPr>
        </a:p>
      </dgm:t>
    </dgm:pt>
    <dgm:pt modelId="{E17633C3-E592-41CE-B7E4-EAB3E231EB69}" type="parTrans" cxnId="{B60FC2F4-5FEE-467D-AAAE-A0AB96AA9083}">
      <dgm:prSet/>
      <dgm:spPr/>
      <dgm:t>
        <a:bodyPr/>
        <a:lstStyle/>
        <a:p>
          <a:endParaRPr lang="en-US"/>
        </a:p>
      </dgm:t>
    </dgm:pt>
    <dgm:pt modelId="{129C5E77-6907-46FF-B32A-8D780559CAC4}" type="sibTrans" cxnId="{B60FC2F4-5FEE-467D-AAAE-A0AB96AA9083}">
      <dgm:prSet/>
      <dgm:spPr/>
      <dgm:t>
        <a:bodyPr/>
        <a:lstStyle/>
        <a:p>
          <a:endParaRPr lang="en-US"/>
        </a:p>
      </dgm:t>
    </dgm:pt>
    <dgm:pt modelId="{BA05E716-C171-46A1-BAF7-011D76D1D1CB}">
      <dgm:prSet/>
      <dgm:spPr/>
      <dgm:t>
        <a:bodyPr/>
        <a:lstStyle/>
        <a:p>
          <a:r>
            <a:rPr lang="en-US" u="none" dirty="0">
              <a:solidFill>
                <a:schemeClr val="tx1"/>
              </a:solidFill>
            </a:rPr>
            <a:t>100% success:</a:t>
          </a:r>
        </a:p>
      </dgm:t>
    </dgm:pt>
    <dgm:pt modelId="{B6D4AE94-817D-4E15-B738-068E933FBD6F}" type="parTrans" cxnId="{7C543C0A-9E47-49C4-829A-C12FFDE3FB34}">
      <dgm:prSet/>
      <dgm:spPr/>
      <dgm:t>
        <a:bodyPr/>
        <a:lstStyle/>
        <a:p>
          <a:endParaRPr lang="en-CA"/>
        </a:p>
      </dgm:t>
    </dgm:pt>
    <dgm:pt modelId="{48F3F9BF-4CE2-4585-935B-EE034E82DE5F}" type="sibTrans" cxnId="{7C543C0A-9E47-49C4-829A-C12FFDE3FB34}">
      <dgm:prSet/>
      <dgm:spPr/>
      <dgm:t>
        <a:bodyPr/>
        <a:lstStyle/>
        <a:p>
          <a:endParaRPr lang="en-CA"/>
        </a:p>
      </dgm:t>
    </dgm:pt>
    <dgm:pt modelId="{13E5B8DB-E838-482C-9F73-83CEF51A71FB}">
      <dgm:prSet/>
      <dgm:spPr/>
      <dgm:t>
        <a:bodyPr/>
        <a:lstStyle/>
        <a:p>
          <a:r>
            <a:rPr lang="en-US" u="none" dirty="0">
              <a:solidFill>
                <a:schemeClr val="tx1"/>
              </a:solidFill>
            </a:rPr>
            <a:t>50-85% success:</a:t>
          </a:r>
        </a:p>
      </dgm:t>
    </dgm:pt>
    <dgm:pt modelId="{80EE510B-8C1F-4E69-BF55-BC909A205E3A}" type="parTrans" cxnId="{8DCB00FD-A795-47B1-9E63-2517A07A26CE}">
      <dgm:prSet/>
      <dgm:spPr/>
      <dgm:t>
        <a:bodyPr/>
        <a:lstStyle/>
        <a:p>
          <a:endParaRPr lang="en-CA"/>
        </a:p>
      </dgm:t>
    </dgm:pt>
    <dgm:pt modelId="{9AC1DBEC-9AEA-4828-90FE-C99DBD79806B}" type="sibTrans" cxnId="{8DCB00FD-A795-47B1-9E63-2517A07A26CE}">
      <dgm:prSet/>
      <dgm:spPr/>
      <dgm:t>
        <a:bodyPr/>
        <a:lstStyle/>
        <a:p>
          <a:endParaRPr lang="en-CA"/>
        </a:p>
      </dgm:t>
    </dgm:pt>
    <dgm:pt modelId="{2E62F563-F0BB-4892-A8DB-56F59E2D681E}">
      <dgm:prSet/>
      <dgm:spPr/>
      <dgm:t>
        <a:bodyPr/>
        <a:lstStyle/>
        <a:p>
          <a:r>
            <a:rPr lang="en-US" u="none" dirty="0">
              <a:solidFill>
                <a:schemeClr val="tx1"/>
              </a:solidFill>
            </a:rPr>
            <a:t>0% success:</a:t>
          </a:r>
        </a:p>
      </dgm:t>
    </dgm:pt>
    <dgm:pt modelId="{6EC1E499-DA38-4179-A2A9-665B1271530D}" type="parTrans" cxnId="{615EF6D9-A28E-4BD8-B59F-F314CB6BB3EC}">
      <dgm:prSet/>
      <dgm:spPr/>
      <dgm:t>
        <a:bodyPr/>
        <a:lstStyle/>
        <a:p>
          <a:endParaRPr lang="en-CA"/>
        </a:p>
      </dgm:t>
    </dgm:pt>
    <dgm:pt modelId="{B968985C-7750-452F-9A5E-31A79FB7EBFD}" type="sibTrans" cxnId="{615EF6D9-A28E-4BD8-B59F-F314CB6BB3EC}">
      <dgm:prSet/>
      <dgm:spPr/>
      <dgm:t>
        <a:bodyPr/>
        <a:lstStyle/>
        <a:p>
          <a:endParaRPr lang="en-CA"/>
        </a:p>
      </dgm:t>
    </dgm:pt>
    <dgm:pt modelId="{25513DC2-1733-424C-BA16-B1A309791F7E}">
      <dgm:prSet/>
      <dgm:spPr/>
      <dgm:t>
        <a:bodyPr/>
        <a:lstStyle/>
        <a:p>
          <a:r>
            <a:rPr lang="en-US" u="none">
              <a:solidFill>
                <a:schemeClr val="tx2"/>
              </a:solidFill>
            </a:rPr>
            <a:t>ES-L1</a:t>
          </a:r>
          <a:r>
            <a:rPr lang="en-US" u="none" dirty="0">
              <a:solidFill>
                <a:schemeClr val="tx2"/>
              </a:solidFill>
            </a:rPr>
            <a:t>, GEO, HEO, SSO</a:t>
          </a:r>
        </a:p>
      </dgm:t>
    </dgm:pt>
    <dgm:pt modelId="{EDAA3FEC-8D0F-422C-86ED-2906E1B95698}" type="parTrans" cxnId="{EBA5F466-E38F-44A1-9C95-218DE3F4586E}">
      <dgm:prSet/>
      <dgm:spPr/>
      <dgm:t>
        <a:bodyPr/>
        <a:lstStyle/>
        <a:p>
          <a:endParaRPr lang="en-CA"/>
        </a:p>
      </dgm:t>
    </dgm:pt>
    <dgm:pt modelId="{65D994AA-2279-4F52-AE67-41B5BE9AE9BD}" type="sibTrans" cxnId="{EBA5F466-E38F-44A1-9C95-218DE3F4586E}">
      <dgm:prSet/>
      <dgm:spPr/>
      <dgm:t>
        <a:bodyPr/>
        <a:lstStyle/>
        <a:p>
          <a:endParaRPr lang="en-CA"/>
        </a:p>
      </dgm:t>
    </dgm:pt>
    <dgm:pt modelId="{4F16422E-6966-4FB8-86CB-18732B9B53C4}">
      <dgm:prSet/>
      <dgm:spPr/>
      <dgm:t>
        <a:bodyPr/>
        <a:lstStyle/>
        <a:p>
          <a:r>
            <a:rPr lang="en-US" u="none">
              <a:solidFill>
                <a:schemeClr val="tx2"/>
              </a:solidFill>
            </a:rPr>
            <a:t>GTO</a:t>
          </a:r>
          <a:r>
            <a:rPr lang="en-US" u="none" dirty="0">
              <a:solidFill>
                <a:schemeClr val="tx2"/>
              </a:solidFill>
            </a:rPr>
            <a:t>, ISS, LEO, MEO, PO</a:t>
          </a:r>
        </a:p>
      </dgm:t>
    </dgm:pt>
    <dgm:pt modelId="{D94B4D8F-CD50-4C4D-BE40-26331622E983}" type="parTrans" cxnId="{6275970E-E9D8-4009-AD24-A2F37FEB9DB1}">
      <dgm:prSet/>
      <dgm:spPr/>
      <dgm:t>
        <a:bodyPr/>
        <a:lstStyle/>
        <a:p>
          <a:endParaRPr lang="en-CA"/>
        </a:p>
      </dgm:t>
    </dgm:pt>
    <dgm:pt modelId="{3A1C050C-5FD1-4F9F-9C8D-491537A67B9F}" type="sibTrans" cxnId="{6275970E-E9D8-4009-AD24-A2F37FEB9DB1}">
      <dgm:prSet/>
      <dgm:spPr/>
      <dgm:t>
        <a:bodyPr/>
        <a:lstStyle/>
        <a:p>
          <a:endParaRPr lang="en-CA"/>
        </a:p>
      </dgm:t>
    </dgm:pt>
    <dgm:pt modelId="{0ECAAA8E-99DD-40AE-803C-5211AF1D1137}">
      <dgm:prSet/>
      <dgm:spPr/>
      <dgm:t>
        <a:bodyPr/>
        <a:lstStyle/>
        <a:p>
          <a:r>
            <a:rPr lang="en-US" u="none" dirty="0">
              <a:solidFill>
                <a:schemeClr val="tx2"/>
              </a:solidFill>
            </a:rPr>
            <a:t>SO</a:t>
          </a:r>
        </a:p>
      </dgm:t>
    </dgm:pt>
    <dgm:pt modelId="{569E797F-D0D9-477C-B42D-EF93E26F8100}" type="parTrans" cxnId="{605BC93C-15E4-4933-AF97-B10D179FF1A1}">
      <dgm:prSet/>
      <dgm:spPr/>
      <dgm:t>
        <a:bodyPr/>
        <a:lstStyle/>
        <a:p>
          <a:endParaRPr lang="en-CA"/>
        </a:p>
      </dgm:t>
    </dgm:pt>
    <dgm:pt modelId="{72CEC8DA-0717-405E-A0FB-225F5F63250C}" type="sibTrans" cxnId="{605BC93C-15E4-4933-AF97-B10D179FF1A1}">
      <dgm:prSet/>
      <dgm:spPr/>
      <dgm:t>
        <a:bodyPr/>
        <a:lstStyle/>
        <a:p>
          <a:endParaRPr lang="en-CA"/>
        </a:p>
      </dgm:t>
    </dgm:pt>
    <dgm:pt modelId="{F3F3D456-9ECE-4F03-89A7-4F65B24DCAEB}" type="pres">
      <dgm:prSet presAssocID="{753E7467-BC1B-41A2-8864-FCDC0E3CA0E1}" presName="linear" presStyleCnt="0">
        <dgm:presLayoutVars>
          <dgm:animLvl val="lvl"/>
          <dgm:resizeHandles val="exact"/>
        </dgm:presLayoutVars>
      </dgm:prSet>
      <dgm:spPr/>
    </dgm:pt>
    <dgm:pt modelId="{B9D4884C-5D41-4914-8EAC-8D1D4342B710}" type="pres">
      <dgm:prSet presAssocID="{A3C27D0B-EB00-453D-822C-B4CD0C16D11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753FED3-DE1B-440F-B9A3-F836625587B6}" type="pres">
      <dgm:prSet presAssocID="{129C5E77-6907-46FF-B32A-8D780559CAC4}" presName="spacer" presStyleCnt="0"/>
      <dgm:spPr/>
    </dgm:pt>
    <dgm:pt modelId="{EA33937B-194A-4FFE-B81B-4588A314DB1A}" type="pres">
      <dgm:prSet presAssocID="{BA05E716-C171-46A1-BAF7-011D76D1D1C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53F33E4-A639-4AB0-80E1-0BD9017B6772}" type="pres">
      <dgm:prSet presAssocID="{BA05E716-C171-46A1-BAF7-011D76D1D1CB}" presName="childText" presStyleLbl="revTx" presStyleIdx="0" presStyleCnt="3">
        <dgm:presLayoutVars>
          <dgm:bulletEnabled val="1"/>
        </dgm:presLayoutVars>
      </dgm:prSet>
      <dgm:spPr/>
    </dgm:pt>
    <dgm:pt modelId="{3E83DD10-9B85-4239-A6CE-BE499D9AC9A4}" type="pres">
      <dgm:prSet presAssocID="{13E5B8DB-E838-482C-9F73-83CEF51A71F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A315153-3CA7-4016-91A0-1374C836486B}" type="pres">
      <dgm:prSet presAssocID="{13E5B8DB-E838-482C-9F73-83CEF51A71FB}" presName="childText" presStyleLbl="revTx" presStyleIdx="1" presStyleCnt="3">
        <dgm:presLayoutVars>
          <dgm:bulletEnabled val="1"/>
        </dgm:presLayoutVars>
      </dgm:prSet>
      <dgm:spPr/>
    </dgm:pt>
    <dgm:pt modelId="{43B46AC5-E524-4416-A108-B8C2DFED8365}" type="pres">
      <dgm:prSet presAssocID="{2E62F563-F0BB-4892-A8DB-56F59E2D681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EC9EF7E-D002-4119-A8DD-D7EF53A91485}" type="pres">
      <dgm:prSet presAssocID="{2E62F563-F0BB-4892-A8DB-56F59E2D681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C543C0A-9E47-49C4-829A-C12FFDE3FB34}" srcId="{753E7467-BC1B-41A2-8864-FCDC0E3CA0E1}" destId="{BA05E716-C171-46A1-BAF7-011D76D1D1CB}" srcOrd="1" destOrd="0" parTransId="{B6D4AE94-817D-4E15-B738-068E933FBD6F}" sibTransId="{48F3F9BF-4CE2-4585-935B-EE034E82DE5F}"/>
    <dgm:cxn modelId="{6275970E-E9D8-4009-AD24-A2F37FEB9DB1}" srcId="{13E5B8DB-E838-482C-9F73-83CEF51A71FB}" destId="{4F16422E-6966-4FB8-86CB-18732B9B53C4}" srcOrd="0" destOrd="0" parTransId="{D94B4D8F-CD50-4C4D-BE40-26331622E983}" sibTransId="{3A1C050C-5FD1-4F9F-9C8D-491537A67B9F}"/>
    <dgm:cxn modelId="{D5B47E1B-0AAB-4D57-9C2B-A0D7726D6B96}" type="presOf" srcId="{4F16422E-6966-4FB8-86CB-18732B9B53C4}" destId="{0A315153-3CA7-4016-91A0-1374C836486B}" srcOrd="0" destOrd="0" presId="urn:microsoft.com/office/officeart/2005/8/layout/vList2"/>
    <dgm:cxn modelId="{05787436-A6E2-408E-8058-D9C957994DD7}" type="presOf" srcId="{753E7467-BC1B-41A2-8864-FCDC0E3CA0E1}" destId="{F3F3D456-9ECE-4F03-89A7-4F65B24DCAEB}" srcOrd="0" destOrd="0" presId="urn:microsoft.com/office/officeart/2005/8/layout/vList2"/>
    <dgm:cxn modelId="{605BC93C-15E4-4933-AF97-B10D179FF1A1}" srcId="{2E62F563-F0BB-4892-A8DB-56F59E2D681E}" destId="{0ECAAA8E-99DD-40AE-803C-5211AF1D1137}" srcOrd="0" destOrd="0" parTransId="{569E797F-D0D9-477C-B42D-EF93E26F8100}" sibTransId="{72CEC8DA-0717-405E-A0FB-225F5F63250C}"/>
    <dgm:cxn modelId="{EBA5F466-E38F-44A1-9C95-218DE3F4586E}" srcId="{BA05E716-C171-46A1-BAF7-011D76D1D1CB}" destId="{25513DC2-1733-424C-BA16-B1A309791F7E}" srcOrd="0" destOrd="0" parTransId="{EDAA3FEC-8D0F-422C-86ED-2906E1B95698}" sibTransId="{65D994AA-2279-4F52-AE67-41B5BE9AE9BD}"/>
    <dgm:cxn modelId="{3F4ED168-CBA7-4C67-AA69-16CAE5464D20}" type="presOf" srcId="{A3C27D0B-EB00-453D-822C-B4CD0C16D112}" destId="{B9D4884C-5D41-4914-8EAC-8D1D4342B710}" srcOrd="0" destOrd="0" presId="urn:microsoft.com/office/officeart/2005/8/layout/vList2"/>
    <dgm:cxn modelId="{ECF39E6D-8340-4482-8D34-3749F267A48E}" type="presOf" srcId="{BA05E716-C171-46A1-BAF7-011D76D1D1CB}" destId="{EA33937B-194A-4FFE-B81B-4588A314DB1A}" srcOrd="0" destOrd="0" presId="urn:microsoft.com/office/officeart/2005/8/layout/vList2"/>
    <dgm:cxn modelId="{D8599074-F4E4-415C-96E0-DB28E7D8A2B4}" type="presOf" srcId="{25513DC2-1733-424C-BA16-B1A309791F7E}" destId="{353F33E4-A639-4AB0-80E1-0BD9017B6772}" srcOrd="0" destOrd="0" presId="urn:microsoft.com/office/officeart/2005/8/layout/vList2"/>
    <dgm:cxn modelId="{C075BF8A-F71E-4CD5-B326-660ED45441AE}" type="presOf" srcId="{0ECAAA8E-99DD-40AE-803C-5211AF1D1137}" destId="{CEC9EF7E-D002-4119-A8DD-D7EF53A91485}" srcOrd="0" destOrd="0" presId="urn:microsoft.com/office/officeart/2005/8/layout/vList2"/>
    <dgm:cxn modelId="{615EF6D9-A28E-4BD8-B59F-F314CB6BB3EC}" srcId="{753E7467-BC1B-41A2-8864-FCDC0E3CA0E1}" destId="{2E62F563-F0BB-4892-A8DB-56F59E2D681E}" srcOrd="3" destOrd="0" parTransId="{6EC1E499-DA38-4179-A2A9-665B1271530D}" sibTransId="{B968985C-7750-452F-9A5E-31A79FB7EBFD}"/>
    <dgm:cxn modelId="{385D7CE6-B24E-4D33-A2CC-8891CD3DBF33}" type="presOf" srcId="{2E62F563-F0BB-4892-A8DB-56F59E2D681E}" destId="{43B46AC5-E524-4416-A108-B8C2DFED8365}" srcOrd="0" destOrd="0" presId="urn:microsoft.com/office/officeart/2005/8/layout/vList2"/>
    <dgm:cxn modelId="{B60FC2F4-5FEE-467D-AAAE-A0AB96AA9083}" srcId="{753E7467-BC1B-41A2-8864-FCDC0E3CA0E1}" destId="{A3C27D0B-EB00-453D-822C-B4CD0C16D112}" srcOrd="0" destOrd="0" parTransId="{E17633C3-E592-41CE-B7E4-EAB3E231EB69}" sibTransId="{129C5E77-6907-46FF-B32A-8D780559CAC4}"/>
    <dgm:cxn modelId="{8DCB00FD-A795-47B1-9E63-2517A07A26CE}" srcId="{753E7467-BC1B-41A2-8864-FCDC0E3CA0E1}" destId="{13E5B8DB-E838-482C-9F73-83CEF51A71FB}" srcOrd="2" destOrd="0" parTransId="{80EE510B-8C1F-4E69-BF55-BC909A205E3A}" sibTransId="{9AC1DBEC-9AEA-4828-90FE-C99DBD79806B}"/>
    <dgm:cxn modelId="{95EEA6FD-CA75-4DE4-A0D8-BD2D703CF46A}" type="presOf" srcId="{13E5B8DB-E838-482C-9F73-83CEF51A71FB}" destId="{3E83DD10-9B85-4239-A6CE-BE499D9AC9A4}" srcOrd="0" destOrd="0" presId="urn:microsoft.com/office/officeart/2005/8/layout/vList2"/>
    <dgm:cxn modelId="{A8AA825A-CDA2-4D16-8588-C084A8A5B082}" type="presParOf" srcId="{F3F3D456-9ECE-4F03-89A7-4F65B24DCAEB}" destId="{B9D4884C-5D41-4914-8EAC-8D1D4342B710}" srcOrd="0" destOrd="0" presId="urn:microsoft.com/office/officeart/2005/8/layout/vList2"/>
    <dgm:cxn modelId="{23CDC3BE-77BA-47CA-B463-F849BE9B61F8}" type="presParOf" srcId="{F3F3D456-9ECE-4F03-89A7-4F65B24DCAEB}" destId="{7753FED3-DE1B-440F-B9A3-F836625587B6}" srcOrd="1" destOrd="0" presId="urn:microsoft.com/office/officeart/2005/8/layout/vList2"/>
    <dgm:cxn modelId="{DD5ED50A-8716-44F7-97DD-6394C366EEC1}" type="presParOf" srcId="{F3F3D456-9ECE-4F03-89A7-4F65B24DCAEB}" destId="{EA33937B-194A-4FFE-B81B-4588A314DB1A}" srcOrd="2" destOrd="0" presId="urn:microsoft.com/office/officeart/2005/8/layout/vList2"/>
    <dgm:cxn modelId="{B95428F5-AF9A-4CA9-B295-58B4900A19D1}" type="presParOf" srcId="{F3F3D456-9ECE-4F03-89A7-4F65B24DCAEB}" destId="{353F33E4-A639-4AB0-80E1-0BD9017B6772}" srcOrd="3" destOrd="0" presId="urn:microsoft.com/office/officeart/2005/8/layout/vList2"/>
    <dgm:cxn modelId="{F135599A-5841-440A-A6FF-AF1DA0834352}" type="presParOf" srcId="{F3F3D456-9ECE-4F03-89A7-4F65B24DCAEB}" destId="{3E83DD10-9B85-4239-A6CE-BE499D9AC9A4}" srcOrd="4" destOrd="0" presId="urn:microsoft.com/office/officeart/2005/8/layout/vList2"/>
    <dgm:cxn modelId="{FED28D57-15AD-44D2-A31C-FE45B73A2FCB}" type="presParOf" srcId="{F3F3D456-9ECE-4F03-89A7-4F65B24DCAEB}" destId="{0A315153-3CA7-4016-91A0-1374C836486B}" srcOrd="5" destOrd="0" presId="urn:microsoft.com/office/officeart/2005/8/layout/vList2"/>
    <dgm:cxn modelId="{95ABEFE6-1DE8-4535-8226-5BDCC8D22610}" type="presParOf" srcId="{F3F3D456-9ECE-4F03-89A7-4F65B24DCAEB}" destId="{43B46AC5-E524-4416-A108-B8C2DFED8365}" srcOrd="6" destOrd="0" presId="urn:microsoft.com/office/officeart/2005/8/layout/vList2"/>
    <dgm:cxn modelId="{3514CBAB-BD92-4A9D-BC0A-23E2FAE15C16}" type="presParOf" srcId="{F3F3D456-9ECE-4F03-89A7-4F65B24DCAEB}" destId="{CEC9EF7E-D002-4119-A8DD-D7EF53A91485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53E7467-BC1B-41A2-8864-FCDC0E3CA0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27D0B-EB00-453D-822C-B4CD0C16D112}">
      <dgm:prSet/>
      <dgm:spPr/>
      <dgm:t>
        <a:bodyPr/>
        <a:lstStyle/>
        <a:p>
          <a:r>
            <a:rPr lang="en-CA" u="none" dirty="0">
              <a:solidFill>
                <a:schemeClr val="tx1"/>
              </a:solidFill>
            </a:rPr>
            <a:t>Success Rates by Flight Number and Orbit Type </a:t>
          </a:r>
          <a:endParaRPr lang="en-US" u="none" dirty="0">
            <a:solidFill>
              <a:schemeClr val="tx1"/>
            </a:solidFill>
          </a:endParaRPr>
        </a:p>
      </dgm:t>
    </dgm:pt>
    <dgm:pt modelId="{E17633C3-E592-41CE-B7E4-EAB3E231EB69}" type="parTrans" cxnId="{B60FC2F4-5FEE-467D-AAAE-A0AB96AA9083}">
      <dgm:prSet/>
      <dgm:spPr/>
      <dgm:t>
        <a:bodyPr/>
        <a:lstStyle/>
        <a:p>
          <a:endParaRPr lang="en-US"/>
        </a:p>
      </dgm:t>
    </dgm:pt>
    <dgm:pt modelId="{129C5E77-6907-46FF-B32A-8D780559CAC4}" type="sibTrans" cxnId="{B60FC2F4-5FEE-467D-AAAE-A0AB96AA9083}">
      <dgm:prSet/>
      <dgm:spPr/>
      <dgm:t>
        <a:bodyPr/>
        <a:lstStyle/>
        <a:p>
          <a:endParaRPr lang="en-US"/>
        </a:p>
      </dgm:t>
    </dgm:pt>
    <dgm:pt modelId="{F2AC2C27-6285-4546-B396-7E735B24D96D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The LEO orbit’s success is related to the number of flights</a:t>
          </a:r>
        </a:p>
      </dgm:t>
    </dgm:pt>
    <dgm:pt modelId="{2BE86EE3-7E9E-42F6-8DD1-9AA3E2D1FF06}" type="parTrans" cxnId="{322D0D6F-8373-4C61-9DFA-CD7C614F3D92}">
      <dgm:prSet/>
      <dgm:spPr/>
      <dgm:t>
        <a:bodyPr/>
        <a:lstStyle/>
        <a:p>
          <a:endParaRPr lang="en-US"/>
        </a:p>
      </dgm:t>
    </dgm:pt>
    <dgm:pt modelId="{EC844015-B2FA-43B3-BDA9-763F134A89C3}" type="sibTrans" cxnId="{322D0D6F-8373-4C61-9DFA-CD7C614F3D92}">
      <dgm:prSet/>
      <dgm:spPr/>
      <dgm:t>
        <a:bodyPr/>
        <a:lstStyle/>
        <a:p>
          <a:endParaRPr lang="en-US"/>
        </a:p>
      </dgm:t>
    </dgm:pt>
    <dgm:pt modelId="{D95CF451-0BC1-4879-8B7C-854B76574264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There is no relationship between flight number in GTO orbit</a:t>
          </a:r>
        </a:p>
      </dgm:t>
    </dgm:pt>
    <dgm:pt modelId="{67274C4A-CE35-46AD-9D5C-5F9CCA4484BE}" type="parTrans" cxnId="{C74F4136-F71D-443C-A412-8265F7A8443D}">
      <dgm:prSet/>
      <dgm:spPr/>
      <dgm:t>
        <a:bodyPr/>
        <a:lstStyle/>
        <a:p>
          <a:endParaRPr lang="en-CA"/>
        </a:p>
      </dgm:t>
    </dgm:pt>
    <dgm:pt modelId="{A3B53E02-E733-4724-A936-6938CEC2C206}" type="sibTrans" cxnId="{C74F4136-F71D-443C-A412-8265F7A8443D}">
      <dgm:prSet/>
      <dgm:spPr/>
      <dgm:t>
        <a:bodyPr/>
        <a:lstStyle/>
        <a:p>
          <a:endParaRPr lang="en-CA"/>
        </a:p>
      </dgm:t>
    </dgm:pt>
    <dgm:pt modelId="{31E32E1D-9891-49E9-845B-223EDF1E6D05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ES-L1, GEO, and HEO orbit types succeeded on their only launch</a:t>
          </a:r>
        </a:p>
      </dgm:t>
    </dgm:pt>
    <dgm:pt modelId="{53260CBC-54FB-4B33-8779-7A279137F80F}" type="parTrans" cxnId="{3A65C9AA-4B62-4204-98CC-6CC562172B3E}">
      <dgm:prSet/>
      <dgm:spPr/>
      <dgm:t>
        <a:bodyPr/>
        <a:lstStyle/>
        <a:p>
          <a:endParaRPr lang="en-CA"/>
        </a:p>
      </dgm:t>
    </dgm:pt>
    <dgm:pt modelId="{FE9C4C3F-E0BB-4F63-902A-7DF3036B5CC8}" type="sibTrans" cxnId="{3A65C9AA-4B62-4204-98CC-6CC562172B3E}">
      <dgm:prSet/>
      <dgm:spPr/>
      <dgm:t>
        <a:bodyPr/>
        <a:lstStyle/>
        <a:p>
          <a:endParaRPr lang="en-CA"/>
        </a:p>
      </dgm:t>
    </dgm:pt>
    <dgm:pt modelId="{AFA07DFB-230B-4E78-862E-43D10486CE04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SSO is 100% successful across 5 launches</a:t>
          </a:r>
        </a:p>
      </dgm:t>
    </dgm:pt>
    <dgm:pt modelId="{D371FB6E-C815-4217-B089-CA8988E57DD9}" type="parTrans" cxnId="{8FCEBB4A-8F8C-4AA5-AE14-B0A402C34D9B}">
      <dgm:prSet/>
      <dgm:spPr/>
      <dgm:t>
        <a:bodyPr/>
        <a:lstStyle/>
        <a:p>
          <a:endParaRPr lang="en-CA"/>
        </a:p>
      </dgm:t>
    </dgm:pt>
    <dgm:pt modelId="{40A34C83-A0CE-456A-BA4D-11394FF1A7DA}" type="sibTrans" cxnId="{8FCEBB4A-8F8C-4AA5-AE14-B0A402C34D9B}">
      <dgm:prSet/>
      <dgm:spPr/>
      <dgm:t>
        <a:bodyPr/>
        <a:lstStyle/>
        <a:p>
          <a:endParaRPr lang="en-CA"/>
        </a:p>
      </dgm:t>
    </dgm:pt>
    <dgm:pt modelId="{F3F3D456-9ECE-4F03-89A7-4F65B24DCAEB}" type="pres">
      <dgm:prSet presAssocID="{753E7467-BC1B-41A2-8864-FCDC0E3CA0E1}" presName="linear" presStyleCnt="0">
        <dgm:presLayoutVars>
          <dgm:animLvl val="lvl"/>
          <dgm:resizeHandles val="exact"/>
        </dgm:presLayoutVars>
      </dgm:prSet>
      <dgm:spPr/>
    </dgm:pt>
    <dgm:pt modelId="{B9D4884C-5D41-4914-8EAC-8D1D4342B710}" type="pres">
      <dgm:prSet presAssocID="{A3C27D0B-EB00-453D-822C-B4CD0C16D11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E776E15-9A19-4AEE-9B2D-085E8E14B47E}" type="pres">
      <dgm:prSet presAssocID="{A3C27D0B-EB00-453D-822C-B4CD0C16D11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A74F200-FFBC-4BB4-BF13-5E340A0B2D7E}" type="presOf" srcId="{F2AC2C27-6285-4546-B396-7E735B24D96D}" destId="{8E776E15-9A19-4AEE-9B2D-085E8E14B47E}" srcOrd="0" destOrd="0" presId="urn:microsoft.com/office/officeart/2005/8/layout/vList2"/>
    <dgm:cxn modelId="{C74F4136-F71D-443C-A412-8265F7A8443D}" srcId="{A3C27D0B-EB00-453D-822C-B4CD0C16D112}" destId="{D95CF451-0BC1-4879-8B7C-854B76574264}" srcOrd="1" destOrd="0" parTransId="{67274C4A-CE35-46AD-9D5C-5F9CCA4484BE}" sibTransId="{A3B53E02-E733-4724-A936-6938CEC2C206}"/>
    <dgm:cxn modelId="{ADC6DC39-BA31-43E2-A704-6CF877363815}" type="presOf" srcId="{D95CF451-0BC1-4879-8B7C-854B76574264}" destId="{8E776E15-9A19-4AEE-9B2D-085E8E14B47E}" srcOrd="0" destOrd="1" presId="urn:microsoft.com/office/officeart/2005/8/layout/vList2"/>
    <dgm:cxn modelId="{8FCEBB4A-8F8C-4AA5-AE14-B0A402C34D9B}" srcId="{A3C27D0B-EB00-453D-822C-B4CD0C16D112}" destId="{AFA07DFB-230B-4E78-862E-43D10486CE04}" srcOrd="3" destOrd="0" parTransId="{D371FB6E-C815-4217-B089-CA8988E57DD9}" sibTransId="{40A34C83-A0CE-456A-BA4D-11394FF1A7DA}"/>
    <dgm:cxn modelId="{322D0D6F-8373-4C61-9DFA-CD7C614F3D92}" srcId="{A3C27D0B-EB00-453D-822C-B4CD0C16D112}" destId="{F2AC2C27-6285-4546-B396-7E735B24D96D}" srcOrd="0" destOrd="0" parTransId="{2BE86EE3-7E9E-42F6-8DD1-9AA3E2D1FF06}" sibTransId="{EC844015-B2FA-43B3-BDA9-763F134A89C3}"/>
    <dgm:cxn modelId="{B8CF068B-6E74-4CBB-B55D-1B1E4CF58540}" type="presOf" srcId="{AFA07DFB-230B-4E78-862E-43D10486CE04}" destId="{8E776E15-9A19-4AEE-9B2D-085E8E14B47E}" srcOrd="0" destOrd="3" presId="urn:microsoft.com/office/officeart/2005/8/layout/vList2"/>
    <dgm:cxn modelId="{F79DC99C-5ADF-48C1-8560-9055F66B6EBB}" type="presOf" srcId="{31E32E1D-9891-49E9-845B-223EDF1E6D05}" destId="{8E776E15-9A19-4AEE-9B2D-085E8E14B47E}" srcOrd="0" destOrd="2" presId="urn:microsoft.com/office/officeart/2005/8/layout/vList2"/>
    <dgm:cxn modelId="{3A65C9AA-4B62-4204-98CC-6CC562172B3E}" srcId="{A3C27D0B-EB00-453D-822C-B4CD0C16D112}" destId="{31E32E1D-9891-49E9-845B-223EDF1E6D05}" srcOrd="2" destOrd="0" parTransId="{53260CBC-54FB-4B33-8779-7A279137F80F}" sibTransId="{FE9C4C3F-E0BB-4F63-902A-7DF3036B5CC8}"/>
    <dgm:cxn modelId="{615F25AF-20DF-4A80-9379-D1C215A7E24F}" type="presOf" srcId="{A3C27D0B-EB00-453D-822C-B4CD0C16D112}" destId="{B9D4884C-5D41-4914-8EAC-8D1D4342B710}" srcOrd="0" destOrd="0" presId="urn:microsoft.com/office/officeart/2005/8/layout/vList2"/>
    <dgm:cxn modelId="{B057B2D4-97C4-4471-9D87-80D26ED5D9FD}" type="presOf" srcId="{753E7467-BC1B-41A2-8864-FCDC0E3CA0E1}" destId="{F3F3D456-9ECE-4F03-89A7-4F65B24DCAEB}" srcOrd="0" destOrd="0" presId="urn:microsoft.com/office/officeart/2005/8/layout/vList2"/>
    <dgm:cxn modelId="{B60FC2F4-5FEE-467D-AAAE-A0AB96AA9083}" srcId="{753E7467-BC1B-41A2-8864-FCDC0E3CA0E1}" destId="{A3C27D0B-EB00-453D-822C-B4CD0C16D112}" srcOrd="0" destOrd="0" parTransId="{E17633C3-E592-41CE-B7E4-EAB3E231EB69}" sibTransId="{129C5E77-6907-46FF-B32A-8D780559CAC4}"/>
    <dgm:cxn modelId="{E2DC9171-37CA-4FF2-B9D3-ECCDA173C9AF}" type="presParOf" srcId="{F3F3D456-9ECE-4F03-89A7-4F65B24DCAEB}" destId="{B9D4884C-5D41-4914-8EAC-8D1D4342B710}" srcOrd="0" destOrd="0" presId="urn:microsoft.com/office/officeart/2005/8/layout/vList2"/>
    <dgm:cxn modelId="{8DFC2878-DED0-4797-838E-B371C6DEBA01}" type="presParOf" srcId="{F3F3D456-9ECE-4F03-89A7-4F65B24DCAEB}" destId="{8E776E15-9A19-4AEE-9B2D-085E8E14B4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A33AF-0851-4EFA-9716-562292F0401D}">
      <dsp:nvSpPr>
        <dsp:cNvPr id="0" name=""/>
        <dsp:cNvSpPr/>
      </dsp:nvSpPr>
      <dsp:spPr>
        <a:xfrm>
          <a:off x="406492" y="458004"/>
          <a:ext cx="663662" cy="6636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9CD429-586B-4D14-9476-E7888F23F0A6}">
      <dsp:nvSpPr>
        <dsp:cNvPr id="0" name=""/>
        <dsp:cNvSpPr/>
      </dsp:nvSpPr>
      <dsp:spPr>
        <a:xfrm>
          <a:off x="921" y="1373615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Data Collection</a:t>
          </a:r>
          <a:endParaRPr lang="en-US" sz="1600" kern="1200"/>
        </a:p>
      </dsp:txBody>
      <dsp:txXfrm>
        <a:off x="921" y="1373615"/>
        <a:ext cx="1474804" cy="589921"/>
      </dsp:txXfrm>
    </dsp:sp>
    <dsp:sp modelId="{89F19CBB-EC9E-4A7D-9BBF-C678E5DC5774}">
      <dsp:nvSpPr>
        <dsp:cNvPr id="0" name=""/>
        <dsp:cNvSpPr/>
      </dsp:nvSpPr>
      <dsp:spPr>
        <a:xfrm>
          <a:off x="2139388" y="458004"/>
          <a:ext cx="663662" cy="6636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21CD07-688B-4308-9F0B-696FECB36189}">
      <dsp:nvSpPr>
        <dsp:cNvPr id="0" name=""/>
        <dsp:cNvSpPr/>
      </dsp:nvSpPr>
      <dsp:spPr>
        <a:xfrm>
          <a:off x="1733817" y="1373615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Data Wrangling</a:t>
          </a:r>
          <a:endParaRPr lang="en-US" sz="1600" kern="1200"/>
        </a:p>
      </dsp:txBody>
      <dsp:txXfrm>
        <a:off x="1733817" y="1373615"/>
        <a:ext cx="1474804" cy="589921"/>
      </dsp:txXfrm>
    </dsp:sp>
    <dsp:sp modelId="{10B17115-F518-4967-B73D-EE212D91C67C}">
      <dsp:nvSpPr>
        <dsp:cNvPr id="0" name=""/>
        <dsp:cNvSpPr/>
      </dsp:nvSpPr>
      <dsp:spPr>
        <a:xfrm>
          <a:off x="3872283" y="458004"/>
          <a:ext cx="663662" cy="6636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F062D5-A50D-403F-BAA2-9670892952A0}">
      <dsp:nvSpPr>
        <dsp:cNvPr id="0" name=""/>
        <dsp:cNvSpPr/>
      </dsp:nvSpPr>
      <dsp:spPr>
        <a:xfrm>
          <a:off x="3466712" y="1373615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Exploratory Data Analysis</a:t>
          </a:r>
          <a:endParaRPr lang="en-US" sz="1600" kern="1200"/>
        </a:p>
      </dsp:txBody>
      <dsp:txXfrm>
        <a:off x="3466712" y="1373615"/>
        <a:ext cx="1474804" cy="589921"/>
      </dsp:txXfrm>
    </dsp:sp>
    <dsp:sp modelId="{D3CB5E74-03D7-4A72-BF29-C76C9E54E49B}">
      <dsp:nvSpPr>
        <dsp:cNvPr id="0" name=""/>
        <dsp:cNvSpPr/>
      </dsp:nvSpPr>
      <dsp:spPr>
        <a:xfrm>
          <a:off x="406492" y="2332238"/>
          <a:ext cx="663662" cy="6636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80634-4E26-485A-ACC3-FE76758D41EA}">
      <dsp:nvSpPr>
        <dsp:cNvPr id="0" name=""/>
        <dsp:cNvSpPr/>
      </dsp:nvSpPr>
      <dsp:spPr>
        <a:xfrm>
          <a:off x="921" y="3247848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 err="1"/>
            <a:t>Geospacial</a:t>
          </a:r>
          <a:r>
            <a:rPr lang="en-CA" sz="1600" kern="1200" dirty="0"/>
            <a:t> Data Visualization</a:t>
          </a:r>
          <a:endParaRPr lang="en-US" sz="1600" kern="1200" dirty="0"/>
        </a:p>
      </dsp:txBody>
      <dsp:txXfrm>
        <a:off x="921" y="3247848"/>
        <a:ext cx="1474804" cy="589921"/>
      </dsp:txXfrm>
    </dsp:sp>
    <dsp:sp modelId="{8ABCA572-F2AA-4903-96EA-80D88E468C5A}">
      <dsp:nvSpPr>
        <dsp:cNvPr id="0" name=""/>
        <dsp:cNvSpPr/>
      </dsp:nvSpPr>
      <dsp:spPr>
        <a:xfrm>
          <a:off x="2139388" y="2332238"/>
          <a:ext cx="663662" cy="6636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119794-3CCE-4874-A046-3C6093FA1452}">
      <dsp:nvSpPr>
        <dsp:cNvPr id="0" name=""/>
        <dsp:cNvSpPr/>
      </dsp:nvSpPr>
      <dsp:spPr>
        <a:xfrm>
          <a:off x="1733817" y="3247848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Dashboard</a:t>
          </a:r>
        </a:p>
      </dsp:txBody>
      <dsp:txXfrm>
        <a:off x="1733817" y="3247848"/>
        <a:ext cx="1474804" cy="589921"/>
      </dsp:txXfrm>
    </dsp:sp>
    <dsp:sp modelId="{FB500AD6-6451-4F59-85C5-BED0308C725E}">
      <dsp:nvSpPr>
        <dsp:cNvPr id="0" name=""/>
        <dsp:cNvSpPr/>
      </dsp:nvSpPr>
      <dsp:spPr>
        <a:xfrm>
          <a:off x="3872283" y="2332238"/>
          <a:ext cx="663662" cy="66366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912DE9-4558-4FC9-B335-046BEFCFAFB3}">
      <dsp:nvSpPr>
        <dsp:cNvPr id="0" name=""/>
        <dsp:cNvSpPr/>
      </dsp:nvSpPr>
      <dsp:spPr>
        <a:xfrm>
          <a:off x="3466712" y="3247848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Predictive Analysis</a:t>
          </a:r>
          <a:endParaRPr lang="en-US" sz="1600" kern="1200"/>
        </a:p>
      </dsp:txBody>
      <dsp:txXfrm>
        <a:off x="3466712" y="3247848"/>
        <a:ext cx="1474804" cy="58992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4884C-5D41-4914-8EAC-8D1D4342B710}">
      <dsp:nvSpPr>
        <dsp:cNvPr id="0" name=""/>
        <dsp:cNvSpPr/>
      </dsp:nvSpPr>
      <dsp:spPr>
        <a:xfrm>
          <a:off x="0" y="10179"/>
          <a:ext cx="4837346" cy="1113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u="none" kern="1200" dirty="0">
              <a:solidFill>
                <a:schemeClr val="tx1"/>
              </a:solidFill>
            </a:rPr>
            <a:t>Success Rates by Payload Mass and Orbit Type</a:t>
          </a:r>
          <a:endParaRPr lang="en-US" sz="2800" u="none" kern="1200" dirty="0">
            <a:solidFill>
              <a:schemeClr val="tx1"/>
            </a:solidFill>
          </a:endParaRPr>
        </a:p>
      </dsp:txBody>
      <dsp:txXfrm>
        <a:off x="54373" y="64552"/>
        <a:ext cx="4728600" cy="1005094"/>
      </dsp:txXfrm>
    </dsp:sp>
    <dsp:sp modelId="{8E776E15-9A19-4AEE-9B2D-085E8E14B47E}">
      <dsp:nvSpPr>
        <dsp:cNvPr id="0" name=""/>
        <dsp:cNvSpPr/>
      </dsp:nvSpPr>
      <dsp:spPr>
        <a:xfrm>
          <a:off x="0" y="1124019"/>
          <a:ext cx="4837346" cy="231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200" kern="1200" dirty="0">
              <a:solidFill>
                <a:schemeClr val="tx2"/>
              </a:solidFill>
            </a:rPr>
            <a:t>If the payload mass is greater than 8000kg the Polar, LEO, and ISS orbit types appear to be more successful</a:t>
          </a:r>
          <a:endParaRPr lang="en-US" sz="2200" kern="1200" dirty="0">
            <a:solidFill>
              <a:schemeClr val="tx2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>
              <a:solidFill>
                <a:schemeClr val="tx2"/>
              </a:solidFill>
            </a:rPr>
            <a:t>GTO seems to have no relationship between payload mass and success rate</a:t>
          </a:r>
        </a:p>
      </dsp:txBody>
      <dsp:txXfrm>
        <a:off x="0" y="1124019"/>
        <a:ext cx="4837346" cy="23184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4884C-5D41-4914-8EAC-8D1D4342B710}">
      <dsp:nvSpPr>
        <dsp:cNvPr id="0" name=""/>
        <dsp:cNvSpPr/>
      </dsp:nvSpPr>
      <dsp:spPr>
        <a:xfrm>
          <a:off x="0" y="42376"/>
          <a:ext cx="4837346" cy="1551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900" u="none" kern="1200" dirty="0">
              <a:solidFill>
                <a:schemeClr val="tx1"/>
              </a:solidFill>
            </a:rPr>
            <a:t>Success Rates 2013-2020</a:t>
          </a:r>
          <a:endParaRPr lang="en-US" sz="3900" u="none" kern="1200" dirty="0">
            <a:solidFill>
              <a:schemeClr val="tx1"/>
            </a:solidFill>
          </a:endParaRPr>
        </a:p>
      </dsp:txBody>
      <dsp:txXfrm>
        <a:off x="75734" y="118110"/>
        <a:ext cx="4685878" cy="1399952"/>
      </dsp:txXfrm>
    </dsp:sp>
    <dsp:sp modelId="{8E776E15-9A19-4AEE-9B2D-085E8E14B47E}">
      <dsp:nvSpPr>
        <dsp:cNvPr id="0" name=""/>
        <dsp:cNvSpPr/>
      </dsp:nvSpPr>
      <dsp:spPr>
        <a:xfrm>
          <a:off x="0" y="1593796"/>
          <a:ext cx="4837346" cy="1816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3000" kern="1200" dirty="0">
              <a:solidFill>
                <a:schemeClr val="tx2"/>
              </a:solidFill>
            </a:rPr>
            <a:t>The success rate of SpaceX Falcon 9 rocket launches has clearly increased over time</a:t>
          </a:r>
          <a:endParaRPr lang="en-US" sz="3000" kern="1200" dirty="0">
            <a:solidFill>
              <a:schemeClr val="tx2"/>
            </a:solidFill>
          </a:endParaRPr>
        </a:p>
      </dsp:txBody>
      <dsp:txXfrm>
        <a:off x="0" y="1593796"/>
        <a:ext cx="4837346" cy="18164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A7EEAE-95A7-4E99-A84C-793FFE81B0A6}">
      <dsp:nvSpPr>
        <dsp:cNvPr id="0" name=""/>
        <dsp:cNvSpPr/>
      </dsp:nvSpPr>
      <dsp:spPr>
        <a:xfrm>
          <a:off x="0" y="0"/>
          <a:ext cx="3235523" cy="40592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254" tIns="330200" rIns="2522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Request/Parse Data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Request data from API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Decode content as .JSON format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Convert to data frame</a:t>
          </a:r>
        </a:p>
      </dsp:txBody>
      <dsp:txXfrm>
        <a:off x="0" y="1542510"/>
        <a:ext cx="3235523" cy="2435542"/>
      </dsp:txXfrm>
    </dsp:sp>
    <dsp:sp modelId="{56AB19BD-3267-4801-A7AD-37C33C08FDEB}">
      <dsp:nvSpPr>
        <dsp:cNvPr id="0" name=""/>
        <dsp:cNvSpPr/>
      </dsp:nvSpPr>
      <dsp:spPr>
        <a:xfrm>
          <a:off x="1008876" y="405923"/>
          <a:ext cx="1217771" cy="1217771"/>
        </a:xfrm>
        <a:prstGeom prst="ellipse">
          <a:avLst/>
        </a:prstGeom>
        <a:solidFill>
          <a:schemeClr val="accent1"/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1</a:t>
          </a:r>
        </a:p>
      </dsp:txBody>
      <dsp:txXfrm>
        <a:off x="1187214" y="584261"/>
        <a:ext cx="861095" cy="861095"/>
      </dsp:txXfrm>
    </dsp:sp>
    <dsp:sp modelId="{C7ABB65B-24E3-4B90-A944-B9F0B871C00E}">
      <dsp:nvSpPr>
        <dsp:cNvPr id="0" name=""/>
        <dsp:cNvSpPr/>
      </dsp:nvSpPr>
      <dsp:spPr>
        <a:xfrm>
          <a:off x="0" y="4059165"/>
          <a:ext cx="32355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BAA7D04-3214-4926-9B8F-5D8E86F55B68}">
      <dsp:nvSpPr>
        <dsp:cNvPr id="0" name=""/>
        <dsp:cNvSpPr/>
      </dsp:nvSpPr>
      <dsp:spPr>
        <a:xfrm>
          <a:off x="3559075" y="0"/>
          <a:ext cx="3235523" cy="40592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254" tIns="330200" rIns="2522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Filter </a:t>
          </a:r>
          <a:r>
            <a:rPr lang="en-CA" sz="2400" kern="1200" dirty="0" err="1"/>
            <a:t>Dataframe</a:t>
          </a:r>
          <a:endParaRPr lang="en-CA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Isolate Falcon 9 launches within the data frame</a:t>
          </a:r>
        </a:p>
      </dsp:txBody>
      <dsp:txXfrm>
        <a:off x="3559075" y="1542510"/>
        <a:ext cx="3235523" cy="2435542"/>
      </dsp:txXfrm>
    </dsp:sp>
    <dsp:sp modelId="{11C6C79B-426A-47FA-9892-CE2923B263F0}">
      <dsp:nvSpPr>
        <dsp:cNvPr id="0" name=""/>
        <dsp:cNvSpPr/>
      </dsp:nvSpPr>
      <dsp:spPr>
        <a:xfrm>
          <a:off x="4567951" y="405923"/>
          <a:ext cx="1217771" cy="1217771"/>
        </a:xfrm>
        <a:prstGeom prst="ellipse">
          <a:avLst/>
        </a:prstGeom>
        <a:solidFill>
          <a:schemeClr val="accent1"/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2</a:t>
          </a:r>
        </a:p>
      </dsp:txBody>
      <dsp:txXfrm>
        <a:off x="4746289" y="584261"/>
        <a:ext cx="861095" cy="861095"/>
      </dsp:txXfrm>
    </dsp:sp>
    <dsp:sp modelId="{7B148FC4-17AE-4F27-8233-817EAF36FD8C}">
      <dsp:nvSpPr>
        <dsp:cNvPr id="0" name=""/>
        <dsp:cNvSpPr/>
      </dsp:nvSpPr>
      <dsp:spPr>
        <a:xfrm>
          <a:off x="3559075" y="4059165"/>
          <a:ext cx="32355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F5143CF-1B87-4BD2-8E98-FD902E133229}">
      <dsp:nvSpPr>
        <dsp:cNvPr id="0" name=""/>
        <dsp:cNvSpPr/>
      </dsp:nvSpPr>
      <dsp:spPr>
        <a:xfrm>
          <a:off x="7118151" y="0"/>
          <a:ext cx="3235523" cy="40592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254" tIns="330200" rIns="2522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Remove Missing Values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Use </a:t>
          </a:r>
          <a:r>
            <a:rPr lang="en-CA" sz="2000" kern="1200" dirty="0" err="1"/>
            <a:t>isnull</a:t>
          </a:r>
          <a:r>
            <a:rPr lang="en-CA" sz="2000" kern="1200" dirty="0"/>
            <a:t>() to replace missing values with calculated .mean()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Export to CSV</a:t>
          </a:r>
        </a:p>
      </dsp:txBody>
      <dsp:txXfrm>
        <a:off x="7118151" y="1542510"/>
        <a:ext cx="3235523" cy="2435542"/>
      </dsp:txXfrm>
    </dsp:sp>
    <dsp:sp modelId="{D83CA3BA-F38F-43BC-A71C-E4FF718EEC8E}">
      <dsp:nvSpPr>
        <dsp:cNvPr id="0" name=""/>
        <dsp:cNvSpPr/>
      </dsp:nvSpPr>
      <dsp:spPr>
        <a:xfrm>
          <a:off x="8127027" y="405923"/>
          <a:ext cx="1217771" cy="1217771"/>
        </a:xfrm>
        <a:prstGeom prst="ellipse">
          <a:avLst/>
        </a:prstGeom>
        <a:solidFill>
          <a:schemeClr val="accent1"/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3</a:t>
          </a:r>
          <a:endParaRPr lang="en-CA" sz="4800" kern="1200" dirty="0"/>
        </a:p>
      </dsp:txBody>
      <dsp:txXfrm>
        <a:off x="8305365" y="584261"/>
        <a:ext cx="861095" cy="861095"/>
      </dsp:txXfrm>
    </dsp:sp>
    <dsp:sp modelId="{FA879BB4-831D-4FA7-B4EB-A08A6BC5AC4F}">
      <dsp:nvSpPr>
        <dsp:cNvPr id="0" name=""/>
        <dsp:cNvSpPr/>
      </dsp:nvSpPr>
      <dsp:spPr>
        <a:xfrm>
          <a:off x="7118151" y="4059165"/>
          <a:ext cx="32355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A7EEAE-95A7-4E99-A84C-793FFE81B0A6}">
      <dsp:nvSpPr>
        <dsp:cNvPr id="0" name=""/>
        <dsp:cNvSpPr/>
      </dsp:nvSpPr>
      <dsp:spPr>
        <a:xfrm>
          <a:off x="0" y="0"/>
          <a:ext cx="3235523" cy="40592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254" tIns="330200" rIns="2522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u="none" kern="1200" dirty="0"/>
            <a:t>Pull data from URL</a:t>
          </a:r>
          <a:r>
            <a:rPr lang="en-US" sz="2400" b="0" i="0" kern="1200" dirty="0"/>
            <a:t>​</a:t>
          </a:r>
          <a:endParaRPr lang="en-CA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0" i="0" u="none" kern="1200" dirty="0"/>
            <a:t>Use get() method to extract data from Wikipedia</a:t>
          </a:r>
          <a:endParaRPr lang="en-US" sz="3600" b="0" i="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0" i="0" kern="1200" dirty="0"/>
            <a:t>Create Beautiful Soup object from html </a:t>
          </a:r>
        </a:p>
      </dsp:txBody>
      <dsp:txXfrm>
        <a:off x="0" y="1542510"/>
        <a:ext cx="3235523" cy="2435542"/>
      </dsp:txXfrm>
    </dsp:sp>
    <dsp:sp modelId="{56AB19BD-3267-4801-A7AD-37C33C08FDEB}">
      <dsp:nvSpPr>
        <dsp:cNvPr id="0" name=""/>
        <dsp:cNvSpPr/>
      </dsp:nvSpPr>
      <dsp:spPr>
        <a:xfrm>
          <a:off x="1008876" y="405923"/>
          <a:ext cx="1217771" cy="1217771"/>
        </a:xfrm>
        <a:prstGeom prst="ellipse">
          <a:avLst/>
        </a:prstGeom>
        <a:solidFill>
          <a:schemeClr val="accent1"/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1</a:t>
          </a:r>
        </a:p>
      </dsp:txBody>
      <dsp:txXfrm>
        <a:off x="1187214" y="584261"/>
        <a:ext cx="861095" cy="861095"/>
      </dsp:txXfrm>
    </dsp:sp>
    <dsp:sp modelId="{C7ABB65B-24E3-4B90-A944-B9F0B871C00E}">
      <dsp:nvSpPr>
        <dsp:cNvPr id="0" name=""/>
        <dsp:cNvSpPr/>
      </dsp:nvSpPr>
      <dsp:spPr>
        <a:xfrm>
          <a:off x="0" y="4059165"/>
          <a:ext cx="32355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0331460-602E-40D8-8B4F-E9E9191E0098}">
      <dsp:nvSpPr>
        <dsp:cNvPr id="0" name=""/>
        <dsp:cNvSpPr/>
      </dsp:nvSpPr>
      <dsp:spPr>
        <a:xfrm>
          <a:off x="3559075" y="0"/>
          <a:ext cx="3235523" cy="40592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254" tIns="330200" rIns="2522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0" i="0" u="none" kern="1200" dirty="0"/>
            <a:t>Extract Column Names</a:t>
          </a:r>
          <a:r>
            <a:rPr lang="en-US" sz="2400" b="0" i="0" kern="1200" dirty="0"/>
            <a:t>​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0" i="0" u="none" kern="1200" dirty="0"/>
            <a:t>Extract all of the column names from the html table header (‘</a:t>
          </a:r>
          <a:r>
            <a:rPr lang="en-US" sz="2000" b="0" i="0" u="none" kern="1200" dirty="0" err="1"/>
            <a:t>th</a:t>
          </a:r>
          <a:r>
            <a:rPr lang="en-US" sz="2000" b="0" i="0" u="none" kern="1200" dirty="0"/>
            <a:t>’ element)</a:t>
          </a:r>
          <a:endParaRPr lang="en-US" sz="2000" b="0" i="0" kern="1200" dirty="0"/>
        </a:p>
      </dsp:txBody>
      <dsp:txXfrm>
        <a:off x="3559075" y="1542510"/>
        <a:ext cx="3235523" cy="2435542"/>
      </dsp:txXfrm>
    </dsp:sp>
    <dsp:sp modelId="{9E17361A-0353-45A3-8B80-722B2527942C}">
      <dsp:nvSpPr>
        <dsp:cNvPr id="0" name=""/>
        <dsp:cNvSpPr/>
      </dsp:nvSpPr>
      <dsp:spPr>
        <a:xfrm>
          <a:off x="4567951" y="405923"/>
          <a:ext cx="1217771" cy="1217771"/>
        </a:xfrm>
        <a:prstGeom prst="ellipse">
          <a:avLst/>
        </a:prstGeom>
        <a:solidFill>
          <a:schemeClr val="accent1"/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 dirty="0"/>
            <a:t>2</a:t>
          </a:r>
        </a:p>
      </dsp:txBody>
      <dsp:txXfrm>
        <a:off x="4746289" y="584261"/>
        <a:ext cx="861095" cy="861095"/>
      </dsp:txXfrm>
    </dsp:sp>
    <dsp:sp modelId="{DF3517C0-0A58-4476-8077-3999244994EA}">
      <dsp:nvSpPr>
        <dsp:cNvPr id="0" name=""/>
        <dsp:cNvSpPr/>
      </dsp:nvSpPr>
      <dsp:spPr>
        <a:xfrm>
          <a:off x="3559075" y="4059165"/>
          <a:ext cx="32355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9BA531F-A779-4900-9DDF-11CEF48031CF}">
      <dsp:nvSpPr>
        <dsp:cNvPr id="0" name=""/>
        <dsp:cNvSpPr/>
      </dsp:nvSpPr>
      <dsp:spPr>
        <a:xfrm>
          <a:off x="7118151" y="0"/>
          <a:ext cx="3235523" cy="40592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254" tIns="330200" rIns="2522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0" i="0" u="none" kern="1200" dirty="0"/>
            <a:t>Create a </a:t>
          </a:r>
          <a:r>
            <a:rPr lang="en-US" sz="2400" b="0" i="0" u="none" kern="1200" dirty="0" err="1"/>
            <a:t>Dataframe</a:t>
          </a:r>
          <a:r>
            <a:rPr lang="en-US" sz="2400" b="0" i="0" kern="1200" dirty="0"/>
            <a:t>​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0" i="0" u="none" kern="1200" dirty="0"/>
            <a:t>Parse the html tables into a Pandas </a:t>
          </a:r>
          <a:r>
            <a:rPr lang="en-US" sz="2000" b="0" i="0" u="none" kern="1200" dirty="0" err="1"/>
            <a:t>DataFrame</a:t>
          </a:r>
          <a:endParaRPr lang="en-US" sz="2000" b="0" i="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0" i="0" kern="1200" dirty="0"/>
            <a:t>Export to CSV</a:t>
          </a:r>
        </a:p>
      </dsp:txBody>
      <dsp:txXfrm>
        <a:off x="7118151" y="1542510"/>
        <a:ext cx="3235523" cy="2435542"/>
      </dsp:txXfrm>
    </dsp:sp>
    <dsp:sp modelId="{0F959F2B-04C6-4E89-87FE-2296F8C39D7A}">
      <dsp:nvSpPr>
        <dsp:cNvPr id="0" name=""/>
        <dsp:cNvSpPr/>
      </dsp:nvSpPr>
      <dsp:spPr>
        <a:xfrm>
          <a:off x="8127027" y="405923"/>
          <a:ext cx="1217771" cy="1217771"/>
        </a:xfrm>
        <a:prstGeom prst="ellipse">
          <a:avLst/>
        </a:prstGeom>
        <a:solidFill>
          <a:schemeClr val="accent1"/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3</a:t>
          </a:r>
        </a:p>
      </dsp:txBody>
      <dsp:txXfrm>
        <a:off x="8305365" y="584261"/>
        <a:ext cx="861095" cy="861095"/>
      </dsp:txXfrm>
    </dsp:sp>
    <dsp:sp modelId="{B3C50B6E-E6C4-4D06-A0D2-B124D7E0E632}">
      <dsp:nvSpPr>
        <dsp:cNvPr id="0" name=""/>
        <dsp:cNvSpPr/>
      </dsp:nvSpPr>
      <dsp:spPr>
        <a:xfrm>
          <a:off x="7118151" y="4059165"/>
          <a:ext cx="32355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101F10-F0FD-4797-BF6A-704F1665B6F9}">
      <dsp:nvSpPr>
        <dsp:cNvPr id="0" name=""/>
        <dsp:cNvSpPr/>
      </dsp:nvSpPr>
      <dsp:spPr>
        <a:xfrm>
          <a:off x="0" y="523"/>
          <a:ext cx="48101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F7E3A-2888-486A-8063-9A3E8E39DA85}">
      <dsp:nvSpPr>
        <dsp:cNvPr id="0" name=""/>
        <dsp:cNvSpPr/>
      </dsp:nvSpPr>
      <dsp:spPr>
        <a:xfrm>
          <a:off x="0" y="523"/>
          <a:ext cx="962025" cy="857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 err="1"/>
            <a:t>Valuecounts</a:t>
          </a:r>
          <a:r>
            <a:rPr lang="en-CA" sz="1100" kern="1200" dirty="0"/>
            <a:t>()</a:t>
          </a:r>
        </a:p>
      </dsp:txBody>
      <dsp:txXfrm>
        <a:off x="0" y="523"/>
        <a:ext cx="962025" cy="857040"/>
      </dsp:txXfrm>
    </dsp:sp>
    <dsp:sp modelId="{96848601-2FBC-4E04-9A56-470E8979BC7B}">
      <dsp:nvSpPr>
        <dsp:cNvPr id="0" name=""/>
        <dsp:cNvSpPr/>
      </dsp:nvSpPr>
      <dsp:spPr>
        <a:xfrm>
          <a:off x="1034176" y="39441"/>
          <a:ext cx="3775948" cy="778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Calculate number of launches on each site</a:t>
          </a:r>
        </a:p>
      </dsp:txBody>
      <dsp:txXfrm>
        <a:off x="1034176" y="39441"/>
        <a:ext cx="3775948" cy="778367"/>
      </dsp:txXfrm>
    </dsp:sp>
    <dsp:sp modelId="{E9AB4D7D-E00A-4F31-AC0E-C7EF904E60B6}">
      <dsp:nvSpPr>
        <dsp:cNvPr id="0" name=""/>
        <dsp:cNvSpPr/>
      </dsp:nvSpPr>
      <dsp:spPr>
        <a:xfrm>
          <a:off x="962024" y="817808"/>
          <a:ext cx="3848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DF4EA4-BE4F-4F60-91FA-767FA9D6A286}">
      <dsp:nvSpPr>
        <dsp:cNvPr id="0" name=""/>
        <dsp:cNvSpPr/>
      </dsp:nvSpPr>
      <dsp:spPr>
        <a:xfrm>
          <a:off x="0" y="857563"/>
          <a:ext cx="48101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1E0454-DE39-415F-9501-5B2A62825E18}">
      <dsp:nvSpPr>
        <dsp:cNvPr id="0" name=""/>
        <dsp:cNvSpPr/>
      </dsp:nvSpPr>
      <dsp:spPr>
        <a:xfrm>
          <a:off x="0" y="857563"/>
          <a:ext cx="962025" cy="857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 err="1"/>
            <a:t>Valuecounts</a:t>
          </a:r>
          <a:r>
            <a:rPr lang="en-CA" sz="1100" kern="1200" dirty="0"/>
            <a:t>()</a:t>
          </a:r>
        </a:p>
      </dsp:txBody>
      <dsp:txXfrm>
        <a:off x="0" y="857563"/>
        <a:ext cx="962025" cy="857040"/>
      </dsp:txXfrm>
    </dsp:sp>
    <dsp:sp modelId="{8F1FA06B-7E9B-4A11-AC52-83810EEBC75A}">
      <dsp:nvSpPr>
        <dsp:cNvPr id="0" name=""/>
        <dsp:cNvSpPr/>
      </dsp:nvSpPr>
      <dsp:spPr>
        <a:xfrm>
          <a:off x="1034176" y="896482"/>
          <a:ext cx="3775948" cy="778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Calculate number and occurrence of each orbit type</a:t>
          </a:r>
        </a:p>
      </dsp:txBody>
      <dsp:txXfrm>
        <a:off x="1034176" y="896482"/>
        <a:ext cx="3775948" cy="778367"/>
      </dsp:txXfrm>
    </dsp:sp>
    <dsp:sp modelId="{299D0739-368B-4C95-9258-EB1CB9DF8299}">
      <dsp:nvSpPr>
        <dsp:cNvPr id="0" name=""/>
        <dsp:cNvSpPr/>
      </dsp:nvSpPr>
      <dsp:spPr>
        <a:xfrm>
          <a:off x="962024" y="1674849"/>
          <a:ext cx="3848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67E224-DD45-4BA3-A92B-5FB80E5EAAC3}">
      <dsp:nvSpPr>
        <dsp:cNvPr id="0" name=""/>
        <dsp:cNvSpPr/>
      </dsp:nvSpPr>
      <dsp:spPr>
        <a:xfrm>
          <a:off x="0" y="1714604"/>
          <a:ext cx="48101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1C9DF9-0F4F-41C3-A9A7-8530BEC60D42}">
      <dsp:nvSpPr>
        <dsp:cNvPr id="0" name=""/>
        <dsp:cNvSpPr/>
      </dsp:nvSpPr>
      <dsp:spPr>
        <a:xfrm>
          <a:off x="0" y="1714604"/>
          <a:ext cx="962025" cy="857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 err="1"/>
            <a:t>Valuecounts</a:t>
          </a:r>
          <a:r>
            <a:rPr lang="en-CA" sz="1100" kern="1200" dirty="0"/>
            <a:t>()</a:t>
          </a:r>
        </a:p>
      </dsp:txBody>
      <dsp:txXfrm>
        <a:off x="0" y="1714604"/>
        <a:ext cx="962025" cy="857040"/>
      </dsp:txXfrm>
    </dsp:sp>
    <dsp:sp modelId="{DC5D1F50-9F8C-4247-946E-8663F22931B1}">
      <dsp:nvSpPr>
        <dsp:cNvPr id="0" name=""/>
        <dsp:cNvSpPr/>
      </dsp:nvSpPr>
      <dsp:spPr>
        <a:xfrm>
          <a:off x="1034176" y="1753522"/>
          <a:ext cx="3775948" cy="778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Calculate number and occurrence of mission outcomes per orbit type</a:t>
          </a:r>
        </a:p>
      </dsp:txBody>
      <dsp:txXfrm>
        <a:off x="1034176" y="1753522"/>
        <a:ext cx="3775948" cy="778367"/>
      </dsp:txXfrm>
    </dsp:sp>
    <dsp:sp modelId="{08043A12-78BC-4BBB-9B8E-47911EC848B3}">
      <dsp:nvSpPr>
        <dsp:cNvPr id="0" name=""/>
        <dsp:cNvSpPr/>
      </dsp:nvSpPr>
      <dsp:spPr>
        <a:xfrm>
          <a:off x="962024" y="2531890"/>
          <a:ext cx="3848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55F46-970A-4A27-951A-B738EBF85685}">
      <dsp:nvSpPr>
        <dsp:cNvPr id="0" name=""/>
        <dsp:cNvSpPr/>
      </dsp:nvSpPr>
      <dsp:spPr>
        <a:xfrm>
          <a:off x="0" y="2571645"/>
          <a:ext cx="48101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327FC3-B54D-4D8C-B3A4-3CFFE11AD675}">
      <dsp:nvSpPr>
        <dsp:cNvPr id="0" name=""/>
        <dsp:cNvSpPr/>
      </dsp:nvSpPr>
      <dsp:spPr>
        <a:xfrm>
          <a:off x="0" y="2571645"/>
          <a:ext cx="962025" cy="857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/>
            <a:t>Boolean Label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CA" sz="1100" kern="1200" dirty="0"/>
          </a:br>
          <a:r>
            <a:rPr lang="en-CA" sz="1100" kern="1200" dirty="0"/>
            <a:t>0 = failed</a:t>
          </a:r>
          <a:br>
            <a:rPr lang="en-CA" sz="1100" kern="1200" dirty="0"/>
          </a:br>
          <a:r>
            <a:rPr lang="en-CA" sz="1100" kern="1200" dirty="0"/>
            <a:t>1 = success</a:t>
          </a:r>
        </a:p>
      </dsp:txBody>
      <dsp:txXfrm>
        <a:off x="0" y="2571645"/>
        <a:ext cx="962025" cy="857040"/>
      </dsp:txXfrm>
    </dsp:sp>
    <dsp:sp modelId="{37C8BB45-E19C-4213-8EC0-15F073BA4293}">
      <dsp:nvSpPr>
        <dsp:cNvPr id="0" name=""/>
        <dsp:cNvSpPr/>
      </dsp:nvSpPr>
      <dsp:spPr>
        <a:xfrm>
          <a:off x="1034176" y="2610563"/>
          <a:ext cx="3775948" cy="778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Create landing outcome label: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0=failure and 1=success</a:t>
          </a:r>
        </a:p>
      </dsp:txBody>
      <dsp:txXfrm>
        <a:off x="1034176" y="2610563"/>
        <a:ext cx="3775948" cy="778367"/>
      </dsp:txXfrm>
    </dsp:sp>
    <dsp:sp modelId="{0C868484-8AB5-46E5-AF79-BF7C9F5B1304}">
      <dsp:nvSpPr>
        <dsp:cNvPr id="0" name=""/>
        <dsp:cNvSpPr/>
      </dsp:nvSpPr>
      <dsp:spPr>
        <a:xfrm>
          <a:off x="962024" y="3388930"/>
          <a:ext cx="3848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2A5533-A293-4A4E-822C-14F43AF4463D}">
      <dsp:nvSpPr>
        <dsp:cNvPr id="0" name=""/>
        <dsp:cNvSpPr/>
      </dsp:nvSpPr>
      <dsp:spPr>
        <a:xfrm>
          <a:off x="0" y="3428686"/>
          <a:ext cx="48101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2BBC3F-AA40-447A-A544-950118C11DA6}">
      <dsp:nvSpPr>
        <dsp:cNvPr id="0" name=""/>
        <dsp:cNvSpPr/>
      </dsp:nvSpPr>
      <dsp:spPr>
        <a:xfrm>
          <a:off x="0" y="3428686"/>
          <a:ext cx="962025" cy="857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 err="1"/>
            <a:t>pd.df.to_csv</a:t>
          </a:r>
          <a:r>
            <a:rPr lang="en-CA" sz="1100" kern="1200" dirty="0"/>
            <a:t>()</a:t>
          </a:r>
        </a:p>
      </dsp:txBody>
      <dsp:txXfrm>
        <a:off x="0" y="3428686"/>
        <a:ext cx="962025" cy="857040"/>
      </dsp:txXfrm>
    </dsp:sp>
    <dsp:sp modelId="{5465B41A-3DA5-4F59-A3A0-A995FB120451}">
      <dsp:nvSpPr>
        <dsp:cNvPr id="0" name=""/>
        <dsp:cNvSpPr/>
      </dsp:nvSpPr>
      <dsp:spPr>
        <a:xfrm>
          <a:off x="1034176" y="3467604"/>
          <a:ext cx="3775948" cy="778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Export data to CSV</a:t>
          </a:r>
        </a:p>
      </dsp:txBody>
      <dsp:txXfrm>
        <a:off x="1034176" y="3467604"/>
        <a:ext cx="3775948" cy="778367"/>
      </dsp:txXfrm>
    </dsp:sp>
    <dsp:sp modelId="{BEDA0574-2AB1-4A8B-85BC-25AA854951F6}">
      <dsp:nvSpPr>
        <dsp:cNvPr id="0" name=""/>
        <dsp:cNvSpPr/>
      </dsp:nvSpPr>
      <dsp:spPr>
        <a:xfrm>
          <a:off x="962024" y="4245971"/>
          <a:ext cx="3848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F895EE-F5A5-49F9-B0D3-81E49E8D3DA4}">
      <dsp:nvSpPr>
        <dsp:cNvPr id="0" name=""/>
        <dsp:cNvSpPr/>
      </dsp:nvSpPr>
      <dsp:spPr>
        <a:xfrm>
          <a:off x="1602962" y="655231"/>
          <a:ext cx="3375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517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62518" y="699110"/>
        <a:ext cx="18405" cy="3681"/>
      </dsp:txXfrm>
    </dsp:sp>
    <dsp:sp modelId="{B4E4253D-189F-4262-87B2-7D2CA70484A6}">
      <dsp:nvSpPr>
        <dsp:cNvPr id="0" name=""/>
        <dsp:cNvSpPr/>
      </dsp:nvSpPr>
      <dsp:spPr>
        <a:xfrm>
          <a:off x="4251" y="220797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Use SQL queries to perform initial EDA:</a:t>
          </a:r>
          <a:endParaRPr lang="en-US" sz="1200" kern="1200"/>
        </a:p>
      </dsp:txBody>
      <dsp:txXfrm>
        <a:off x="4251" y="220797"/>
        <a:ext cx="1600511" cy="960306"/>
      </dsp:txXfrm>
    </dsp:sp>
    <dsp:sp modelId="{EBEE01DC-CA88-49B2-8B7E-622D5E211BC0}">
      <dsp:nvSpPr>
        <dsp:cNvPr id="0" name=""/>
        <dsp:cNvSpPr/>
      </dsp:nvSpPr>
      <dsp:spPr>
        <a:xfrm>
          <a:off x="3571591" y="655231"/>
          <a:ext cx="3375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517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31147" y="699110"/>
        <a:ext cx="18405" cy="3681"/>
      </dsp:txXfrm>
    </dsp:sp>
    <dsp:sp modelId="{11DE709F-6A94-4E9F-A128-337BA97B9AFE}">
      <dsp:nvSpPr>
        <dsp:cNvPr id="0" name=""/>
        <dsp:cNvSpPr/>
      </dsp:nvSpPr>
      <dsp:spPr>
        <a:xfrm>
          <a:off x="1972880" y="220797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/>
            <a:t>Select names of unique launch sites</a:t>
          </a:r>
          <a:endParaRPr lang="en-US" sz="1200" kern="1200" dirty="0"/>
        </a:p>
      </dsp:txBody>
      <dsp:txXfrm>
        <a:off x="1972880" y="220797"/>
        <a:ext cx="1600511" cy="960306"/>
      </dsp:txXfrm>
    </dsp:sp>
    <dsp:sp modelId="{691C3EB2-A48D-42B9-B603-D1A22382CC5A}">
      <dsp:nvSpPr>
        <dsp:cNvPr id="0" name=""/>
        <dsp:cNvSpPr/>
      </dsp:nvSpPr>
      <dsp:spPr>
        <a:xfrm>
          <a:off x="804507" y="1179304"/>
          <a:ext cx="3937257" cy="337517"/>
        </a:xfrm>
        <a:custGeom>
          <a:avLst/>
          <a:gdLst/>
          <a:ahLst/>
          <a:cxnLst/>
          <a:rect l="0" t="0" r="0" b="0"/>
          <a:pathLst>
            <a:path>
              <a:moveTo>
                <a:pt x="3937257" y="0"/>
              </a:moveTo>
              <a:lnTo>
                <a:pt x="3937257" y="185858"/>
              </a:lnTo>
              <a:lnTo>
                <a:pt x="0" y="185858"/>
              </a:lnTo>
              <a:lnTo>
                <a:pt x="0" y="337517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74275" y="1346222"/>
        <a:ext cx="197721" cy="3681"/>
      </dsp:txXfrm>
    </dsp:sp>
    <dsp:sp modelId="{548513BB-5BF2-402C-8AD4-2DE33D0F6E37}">
      <dsp:nvSpPr>
        <dsp:cNvPr id="0" name=""/>
        <dsp:cNvSpPr/>
      </dsp:nvSpPr>
      <dsp:spPr>
        <a:xfrm>
          <a:off x="3941509" y="220797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Filter records where launch sites begin with ‘CCA’</a:t>
          </a:r>
          <a:endParaRPr lang="en-US" sz="1200" kern="1200"/>
        </a:p>
      </dsp:txBody>
      <dsp:txXfrm>
        <a:off x="3941509" y="220797"/>
        <a:ext cx="1600511" cy="960306"/>
      </dsp:txXfrm>
    </dsp:sp>
    <dsp:sp modelId="{CBA45A50-791A-4268-9436-67B043830708}">
      <dsp:nvSpPr>
        <dsp:cNvPr id="0" name=""/>
        <dsp:cNvSpPr/>
      </dsp:nvSpPr>
      <dsp:spPr>
        <a:xfrm>
          <a:off x="1602962" y="1983655"/>
          <a:ext cx="3375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517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62518" y="2027534"/>
        <a:ext cx="18405" cy="3681"/>
      </dsp:txXfrm>
    </dsp:sp>
    <dsp:sp modelId="{EFD0FA4A-5458-456A-9059-D96725B733F0}">
      <dsp:nvSpPr>
        <dsp:cNvPr id="0" name=""/>
        <dsp:cNvSpPr/>
      </dsp:nvSpPr>
      <dsp:spPr>
        <a:xfrm>
          <a:off x="4251" y="1549222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Calculate total payload mass carried by boosters launches by NASA</a:t>
          </a:r>
          <a:endParaRPr lang="en-US" sz="1200" kern="1200"/>
        </a:p>
      </dsp:txBody>
      <dsp:txXfrm>
        <a:off x="4251" y="1549222"/>
        <a:ext cx="1600511" cy="960306"/>
      </dsp:txXfrm>
    </dsp:sp>
    <dsp:sp modelId="{CAA97136-2EB9-4D66-8CF7-7EF434F1124E}">
      <dsp:nvSpPr>
        <dsp:cNvPr id="0" name=""/>
        <dsp:cNvSpPr/>
      </dsp:nvSpPr>
      <dsp:spPr>
        <a:xfrm>
          <a:off x="3571591" y="1983655"/>
          <a:ext cx="3375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517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31147" y="2027534"/>
        <a:ext cx="18405" cy="3681"/>
      </dsp:txXfrm>
    </dsp:sp>
    <dsp:sp modelId="{E51A5CA7-2687-4795-8AA6-63E943A19AD9}">
      <dsp:nvSpPr>
        <dsp:cNvPr id="0" name=""/>
        <dsp:cNvSpPr/>
      </dsp:nvSpPr>
      <dsp:spPr>
        <a:xfrm>
          <a:off x="1972880" y="1549222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Determine avg payload mass carried by booster version F9</a:t>
          </a:r>
          <a:endParaRPr lang="en-US" sz="1200" kern="1200"/>
        </a:p>
      </dsp:txBody>
      <dsp:txXfrm>
        <a:off x="1972880" y="1549222"/>
        <a:ext cx="1600511" cy="960306"/>
      </dsp:txXfrm>
    </dsp:sp>
    <dsp:sp modelId="{97FBF6EE-034D-4C45-9619-D45CD59CD6AA}">
      <dsp:nvSpPr>
        <dsp:cNvPr id="0" name=""/>
        <dsp:cNvSpPr/>
      </dsp:nvSpPr>
      <dsp:spPr>
        <a:xfrm>
          <a:off x="804507" y="2507728"/>
          <a:ext cx="3937257" cy="337517"/>
        </a:xfrm>
        <a:custGeom>
          <a:avLst/>
          <a:gdLst/>
          <a:ahLst/>
          <a:cxnLst/>
          <a:rect l="0" t="0" r="0" b="0"/>
          <a:pathLst>
            <a:path>
              <a:moveTo>
                <a:pt x="3937257" y="0"/>
              </a:moveTo>
              <a:lnTo>
                <a:pt x="3937257" y="185858"/>
              </a:lnTo>
              <a:lnTo>
                <a:pt x="0" y="185858"/>
              </a:lnTo>
              <a:lnTo>
                <a:pt x="0" y="337517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74275" y="2674647"/>
        <a:ext cx="197721" cy="3681"/>
      </dsp:txXfrm>
    </dsp:sp>
    <dsp:sp modelId="{1F7FACDC-AD34-49DA-B9EF-1DFC0CA303EB}">
      <dsp:nvSpPr>
        <dsp:cNvPr id="0" name=""/>
        <dsp:cNvSpPr/>
      </dsp:nvSpPr>
      <dsp:spPr>
        <a:xfrm>
          <a:off x="3941509" y="1549222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List date of first successful landing</a:t>
          </a:r>
          <a:endParaRPr lang="en-US" sz="1200" kern="1200"/>
        </a:p>
      </dsp:txBody>
      <dsp:txXfrm>
        <a:off x="3941509" y="1549222"/>
        <a:ext cx="1600511" cy="960306"/>
      </dsp:txXfrm>
    </dsp:sp>
    <dsp:sp modelId="{02FE5831-DD73-44A0-BD06-866337CAC129}">
      <dsp:nvSpPr>
        <dsp:cNvPr id="0" name=""/>
        <dsp:cNvSpPr/>
      </dsp:nvSpPr>
      <dsp:spPr>
        <a:xfrm>
          <a:off x="1602962" y="3312079"/>
          <a:ext cx="3375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517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62518" y="3355959"/>
        <a:ext cx="18405" cy="3681"/>
      </dsp:txXfrm>
    </dsp:sp>
    <dsp:sp modelId="{246C733C-87CB-4E4B-BA3A-9BDD0F3425E5}">
      <dsp:nvSpPr>
        <dsp:cNvPr id="0" name=""/>
        <dsp:cNvSpPr/>
      </dsp:nvSpPr>
      <dsp:spPr>
        <a:xfrm>
          <a:off x="4251" y="2877646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List names of boosters successfully carrying payloads 4000 – 6000kg</a:t>
          </a:r>
          <a:endParaRPr lang="en-US" sz="1200" kern="1200"/>
        </a:p>
      </dsp:txBody>
      <dsp:txXfrm>
        <a:off x="4251" y="2877646"/>
        <a:ext cx="1600511" cy="960306"/>
      </dsp:txXfrm>
    </dsp:sp>
    <dsp:sp modelId="{0E5A5448-E0BB-4C8F-9BE6-F95E686DBC11}">
      <dsp:nvSpPr>
        <dsp:cNvPr id="0" name=""/>
        <dsp:cNvSpPr/>
      </dsp:nvSpPr>
      <dsp:spPr>
        <a:xfrm>
          <a:off x="3571591" y="3312079"/>
          <a:ext cx="3375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517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31147" y="3355959"/>
        <a:ext cx="18405" cy="3681"/>
      </dsp:txXfrm>
    </dsp:sp>
    <dsp:sp modelId="{3698FCEB-43F0-48C0-B3E5-84D627DCFAA7}">
      <dsp:nvSpPr>
        <dsp:cNvPr id="0" name=""/>
        <dsp:cNvSpPr/>
      </dsp:nvSpPr>
      <dsp:spPr>
        <a:xfrm>
          <a:off x="1972880" y="2877646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List total number of successful and failed outcomes</a:t>
          </a:r>
          <a:endParaRPr lang="en-US" sz="1200" kern="1200"/>
        </a:p>
      </dsp:txBody>
      <dsp:txXfrm>
        <a:off x="1972880" y="2877646"/>
        <a:ext cx="1600511" cy="960306"/>
      </dsp:txXfrm>
    </dsp:sp>
    <dsp:sp modelId="{7B9F89E0-0E8F-459A-9C12-83D4413F2EA5}">
      <dsp:nvSpPr>
        <dsp:cNvPr id="0" name=""/>
        <dsp:cNvSpPr/>
      </dsp:nvSpPr>
      <dsp:spPr>
        <a:xfrm>
          <a:off x="3941509" y="2877646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List names of boosters which have carried max payload mass</a:t>
          </a:r>
          <a:endParaRPr lang="en-US" sz="1200" kern="1200"/>
        </a:p>
      </dsp:txBody>
      <dsp:txXfrm>
        <a:off x="3941509" y="2877646"/>
        <a:ext cx="1600511" cy="9603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4884C-5D41-4914-8EAC-8D1D4342B710}">
      <dsp:nvSpPr>
        <dsp:cNvPr id="0" name=""/>
        <dsp:cNvSpPr/>
      </dsp:nvSpPr>
      <dsp:spPr>
        <a:xfrm>
          <a:off x="0" y="45530"/>
          <a:ext cx="4837346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u="none" kern="1200" dirty="0">
              <a:solidFill>
                <a:schemeClr val="tx1"/>
              </a:solidFill>
            </a:rPr>
            <a:t>Success Rates by Flight Number and Launch Site</a:t>
          </a:r>
          <a:endParaRPr lang="en-US" sz="2700" u="none" kern="1200" dirty="0">
            <a:solidFill>
              <a:schemeClr val="tx1"/>
            </a:solidFill>
          </a:endParaRPr>
        </a:p>
      </dsp:txBody>
      <dsp:txXfrm>
        <a:off x="52431" y="97961"/>
        <a:ext cx="4732484" cy="969198"/>
      </dsp:txXfrm>
    </dsp:sp>
    <dsp:sp modelId="{8E776E15-9A19-4AEE-9B2D-085E8E14B47E}">
      <dsp:nvSpPr>
        <dsp:cNvPr id="0" name=""/>
        <dsp:cNvSpPr/>
      </dsp:nvSpPr>
      <dsp:spPr>
        <a:xfrm>
          <a:off x="0" y="1119590"/>
          <a:ext cx="4837346" cy="2291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100" kern="1200" dirty="0">
              <a:solidFill>
                <a:schemeClr val="tx2"/>
              </a:solidFill>
            </a:rPr>
            <a:t>The chance of success (orange) increases as the number of launches increase</a:t>
          </a:r>
          <a:endParaRPr lang="en-US" sz="2100" kern="1200" dirty="0">
            <a:solidFill>
              <a:schemeClr val="tx2"/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100" kern="1200" dirty="0">
              <a:solidFill>
                <a:schemeClr val="tx2"/>
              </a:solidFill>
            </a:rPr>
            <a:t>Launch site CCAFS SLC 40 has seen the most rocket launches</a:t>
          </a:r>
          <a:endParaRPr lang="en-US" sz="2100" kern="1200" dirty="0">
            <a:solidFill>
              <a:schemeClr val="tx2"/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solidFill>
                <a:schemeClr val="tx2"/>
              </a:solidFill>
            </a:rPr>
            <a:t>KSC LC 39A has the highest number of successful launches</a:t>
          </a:r>
        </a:p>
      </dsp:txBody>
      <dsp:txXfrm>
        <a:off x="0" y="1119590"/>
        <a:ext cx="4837346" cy="229148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4884C-5D41-4914-8EAC-8D1D4342B710}">
      <dsp:nvSpPr>
        <dsp:cNvPr id="0" name=""/>
        <dsp:cNvSpPr/>
      </dsp:nvSpPr>
      <dsp:spPr>
        <a:xfrm>
          <a:off x="0" y="49801"/>
          <a:ext cx="4837346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u="none" kern="1200" dirty="0">
              <a:solidFill>
                <a:schemeClr val="tx1"/>
              </a:solidFill>
            </a:rPr>
            <a:t>Success Rates by Payload Mass and Launch Site</a:t>
          </a:r>
          <a:endParaRPr lang="en-US" sz="2700" u="none" kern="1200" dirty="0">
            <a:solidFill>
              <a:schemeClr val="tx1"/>
            </a:solidFill>
          </a:endParaRPr>
        </a:p>
      </dsp:txBody>
      <dsp:txXfrm>
        <a:off x="52431" y="102232"/>
        <a:ext cx="4732484" cy="969198"/>
      </dsp:txXfrm>
    </dsp:sp>
    <dsp:sp modelId="{8E776E15-9A19-4AEE-9B2D-085E8E14B47E}">
      <dsp:nvSpPr>
        <dsp:cNvPr id="0" name=""/>
        <dsp:cNvSpPr/>
      </dsp:nvSpPr>
      <dsp:spPr>
        <a:xfrm>
          <a:off x="0" y="1123861"/>
          <a:ext cx="4837346" cy="2012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100" kern="1200" dirty="0">
              <a:solidFill>
                <a:schemeClr val="tx2"/>
              </a:solidFill>
            </a:rPr>
            <a:t>Higher payload mass generally results in a higher success rate</a:t>
          </a:r>
          <a:endParaRPr lang="en-US" sz="2100" kern="1200" dirty="0">
            <a:solidFill>
              <a:schemeClr val="tx2"/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solidFill>
                <a:schemeClr val="tx2"/>
              </a:solidFill>
            </a:rPr>
            <a:t>Most launches over 7000kg were successful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solidFill>
                <a:schemeClr val="tx2"/>
              </a:solidFill>
            </a:rPr>
            <a:t>KSC LC 39A has 100% success rate for mass &lt; 5500kg as well</a:t>
          </a:r>
        </a:p>
      </dsp:txBody>
      <dsp:txXfrm>
        <a:off x="0" y="1123861"/>
        <a:ext cx="4837346" cy="201203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4884C-5D41-4914-8EAC-8D1D4342B710}">
      <dsp:nvSpPr>
        <dsp:cNvPr id="0" name=""/>
        <dsp:cNvSpPr/>
      </dsp:nvSpPr>
      <dsp:spPr>
        <a:xfrm>
          <a:off x="0" y="29075"/>
          <a:ext cx="4837346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u="none" kern="1200" dirty="0">
              <a:solidFill>
                <a:schemeClr val="tx1"/>
              </a:solidFill>
            </a:rPr>
            <a:t>Success Rates by Orbit Type</a:t>
          </a:r>
          <a:endParaRPr lang="en-US" sz="2600" u="none" kern="1200" dirty="0">
            <a:solidFill>
              <a:schemeClr val="tx1"/>
            </a:solidFill>
          </a:endParaRPr>
        </a:p>
      </dsp:txBody>
      <dsp:txXfrm>
        <a:off x="31185" y="60260"/>
        <a:ext cx="4774976" cy="576450"/>
      </dsp:txXfrm>
    </dsp:sp>
    <dsp:sp modelId="{EA33937B-194A-4FFE-B81B-4588A314DB1A}">
      <dsp:nvSpPr>
        <dsp:cNvPr id="0" name=""/>
        <dsp:cNvSpPr/>
      </dsp:nvSpPr>
      <dsp:spPr>
        <a:xfrm>
          <a:off x="0" y="742775"/>
          <a:ext cx="4837346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u="none" kern="1200" dirty="0">
              <a:solidFill>
                <a:schemeClr val="tx1"/>
              </a:solidFill>
            </a:rPr>
            <a:t>100% success:</a:t>
          </a:r>
        </a:p>
      </dsp:txBody>
      <dsp:txXfrm>
        <a:off x="31185" y="773960"/>
        <a:ext cx="4774976" cy="576450"/>
      </dsp:txXfrm>
    </dsp:sp>
    <dsp:sp modelId="{353F33E4-A639-4AB0-80E1-0BD9017B6772}">
      <dsp:nvSpPr>
        <dsp:cNvPr id="0" name=""/>
        <dsp:cNvSpPr/>
      </dsp:nvSpPr>
      <dsp:spPr>
        <a:xfrm>
          <a:off x="0" y="1381595"/>
          <a:ext cx="4837346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u="none" kern="1200">
              <a:solidFill>
                <a:schemeClr val="tx2"/>
              </a:solidFill>
            </a:rPr>
            <a:t>ES-L1</a:t>
          </a:r>
          <a:r>
            <a:rPr lang="en-US" sz="2000" u="none" kern="1200" dirty="0">
              <a:solidFill>
                <a:schemeClr val="tx2"/>
              </a:solidFill>
            </a:rPr>
            <a:t>, GEO, HEO, SSO</a:t>
          </a:r>
        </a:p>
      </dsp:txBody>
      <dsp:txXfrm>
        <a:off x="0" y="1381595"/>
        <a:ext cx="4837346" cy="430560"/>
      </dsp:txXfrm>
    </dsp:sp>
    <dsp:sp modelId="{3E83DD10-9B85-4239-A6CE-BE499D9AC9A4}">
      <dsp:nvSpPr>
        <dsp:cNvPr id="0" name=""/>
        <dsp:cNvSpPr/>
      </dsp:nvSpPr>
      <dsp:spPr>
        <a:xfrm>
          <a:off x="0" y="1812155"/>
          <a:ext cx="4837346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u="none" kern="1200" dirty="0">
              <a:solidFill>
                <a:schemeClr val="tx1"/>
              </a:solidFill>
            </a:rPr>
            <a:t>50-85% success:</a:t>
          </a:r>
        </a:p>
      </dsp:txBody>
      <dsp:txXfrm>
        <a:off x="31185" y="1843340"/>
        <a:ext cx="4774976" cy="576450"/>
      </dsp:txXfrm>
    </dsp:sp>
    <dsp:sp modelId="{0A315153-3CA7-4016-91A0-1374C836486B}">
      <dsp:nvSpPr>
        <dsp:cNvPr id="0" name=""/>
        <dsp:cNvSpPr/>
      </dsp:nvSpPr>
      <dsp:spPr>
        <a:xfrm>
          <a:off x="0" y="2450975"/>
          <a:ext cx="4837346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u="none" kern="1200">
              <a:solidFill>
                <a:schemeClr val="tx2"/>
              </a:solidFill>
            </a:rPr>
            <a:t>GTO</a:t>
          </a:r>
          <a:r>
            <a:rPr lang="en-US" sz="2000" u="none" kern="1200" dirty="0">
              <a:solidFill>
                <a:schemeClr val="tx2"/>
              </a:solidFill>
            </a:rPr>
            <a:t>, ISS, LEO, MEO, PO</a:t>
          </a:r>
        </a:p>
      </dsp:txBody>
      <dsp:txXfrm>
        <a:off x="0" y="2450975"/>
        <a:ext cx="4837346" cy="430560"/>
      </dsp:txXfrm>
    </dsp:sp>
    <dsp:sp modelId="{43B46AC5-E524-4416-A108-B8C2DFED8365}">
      <dsp:nvSpPr>
        <dsp:cNvPr id="0" name=""/>
        <dsp:cNvSpPr/>
      </dsp:nvSpPr>
      <dsp:spPr>
        <a:xfrm>
          <a:off x="0" y="2881535"/>
          <a:ext cx="4837346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u="none" kern="1200" dirty="0">
              <a:solidFill>
                <a:schemeClr val="tx1"/>
              </a:solidFill>
            </a:rPr>
            <a:t>0% success:</a:t>
          </a:r>
        </a:p>
      </dsp:txBody>
      <dsp:txXfrm>
        <a:off x="31185" y="2912720"/>
        <a:ext cx="4774976" cy="576450"/>
      </dsp:txXfrm>
    </dsp:sp>
    <dsp:sp modelId="{CEC9EF7E-D002-4119-A8DD-D7EF53A91485}">
      <dsp:nvSpPr>
        <dsp:cNvPr id="0" name=""/>
        <dsp:cNvSpPr/>
      </dsp:nvSpPr>
      <dsp:spPr>
        <a:xfrm>
          <a:off x="0" y="3520355"/>
          <a:ext cx="4837346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u="none" kern="1200" dirty="0">
              <a:solidFill>
                <a:schemeClr val="tx2"/>
              </a:solidFill>
            </a:rPr>
            <a:t>SO</a:t>
          </a:r>
        </a:p>
      </dsp:txBody>
      <dsp:txXfrm>
        <a:off x="0" y="3520355"/>
        <a:ext cx="4837346" cy="4305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4884C-5D41-4914-8EAC-8D1D4342B710}">
      <dsp:nvSpPr>
        <dsp:cNvPr id="0" name=""/>
        <dsp:cNvSpPr/>
      </dsp:nvSpPr>
      <dsp:spPr>
        <a:xfrm>
          <a:off x="0" y="18659"/>
          <a:ext cx="4837346" cy="1034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u="none" kern="1200" dirty="0">
              <a:solidFill>
                <a:schemeClr val="tx1"/>
              </a:solidFill>
            </a:rPr>
            <a:t>Success Rates by Flight Number and Orbit Type </a:t>
          </a:r>
          <a:endParaRPr lang="en-US" sz="2600" u="none" kern="1200" dirty="0">
            <a:solidFill>
              <a:schemeClr val="tx1"/>
            </a:solidFill>
          </a:endParaRPr>
        </a:p>
      </dsp:txBody>
      <dsp:txXfrm>
        <a:off x="50489" y="69148"/>
        <a:ext cx="4736368" cy="933302"/>
      </dsp:txXfrm>
    </dsp:sp>
    <dsp:sp modelId="{8E776E15-9A19-4AEE-9B2D-085E8E14B47E}">
      <dsp:nvSpPr>
        <dsp:cNvPr id="0" name=""/>
        <dsp:cNvSpPr/>
      </dsp:nvSpPr>
      <dsp:spPr>
        <a:xfrm>
          <a:off x="0" y="1052939"/>
          <a:ext cx="4837346" cy="252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schemeClr val="tx2"/>
              </a:solidFill>
            </a:rPr>
            <a:t>The LEO orbit’s success is related to the number of flights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schemeClr val="tx2"/>
              </a:solidFill>
            </a:rPr>
            <a:t>There is no relationship between flight number in GTO orbit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schemeClr val="tx2"/>
              </a:solidFill>
            </a:rPr>
            <a:t>ES-L1, GEO, and HEO orbit types succeeded on their only launch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schemeClr val="tx2"/>
              </a:solidFill>
            </a:rPr>
            <a:t>SSO is 100% successful across 5 launches</a:t>
          </a:r>
        </a:p>
      </dsp:txBody>
      <dsp:txXfrm>
        <a:off x="0" y="1052939"/>
        <a:ext cx="4837346" cy="2529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8330F-ACED-453D-8BFD-687791F78E28}" type="datetimeFigureOut">
              <a:rPr lang="en-CA" smtClean="0"/>
              <a:t>2025-08-05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E42BF-34F0-44E1-B173-2CB21D1347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2219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36243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35206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59743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7506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11664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25107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794006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0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549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52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12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029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01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6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495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72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19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8/5/2025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970090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25" r:id="rId1"/>
    <p:sldLayoutId id="2147484226" r:id="rId2"/>
    <p:sldLayoutId id="2147484227" r:id="rId3"/>
    <p:sldLayoutId id="2147484228" r:id="rId4"/>
    <p:sldLayoutId id="2147484229" r:id="rId5"/>
    <p:sldLayoutId id="2147484230" r:id="rId6"/>
    <p:sldLayoutId id="2147484231" r:id="rId7"/>
    <p:sldLayoutId id="2147484232" r:id="rId8"/>
    <p:sldLayoutId id="2147484233" r:id="rId9"/>
    <p:sldLayoutId id="2147484234" r:id="rId10"/>
    <p:sldLayoutId id="2147484235" r:id="rId11"/>
    <p:sldLayoutId id="2147484236" r:id="rId12"/>
    <p:sldLayoutId id="2147484237" r:id="rId13"/>
    <p:sldLayoutId id="2147484238" r:id="rId14"/>
    <p:sldLayoutId id="2147484239" r:id="rId15"/>
    <p:sldLayoutId id="2147484240" r:id="rId16"/>
    <p:sldLayoutId id="214748424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past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Jknapp01/IBM-Data-Science-Capstone-SpaceX" TargetMode="External"/><Relationship Id="rId4" Type="http://schemas.openxmlformats.org/officeDocument/2006/relationships/hyperlink" Target="https://en.wikipedia.org/wiki/List_of_Falcon_9_and_Falcon_Heavy_launch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3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3.jpe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b="-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28C28C-6957-9DBC-ECBC-E1DE5753809B}"/>
              </a:ext>
            </a:extLst>
          </p:cNvPr>
          <p:cNvSpPr>
            <a:spLocks noGrp="1"/>
          </p:cNvSpPr>
          <p:nvPr/>
        </p:nvSpPr>
        <p:spPr>
          <a:xfrm>
            <a:off x="267256" y="1537103"/>
            <a:ext cx="4297456" cy="27061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en-US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Winning the Space Race with Data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8B5C92-34D4-4E2E-D04A-7759D322B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56" y="317272"/>
            <a:ext cx="2507847" cy="7864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27DEDF-43AC-8A9A-9AC9-78A28FD1DE62}"/>
              </a:ext>
            </a:extLst>
          </p:cNvPr>
          <p:cNvSpPr txBox="1"/>
          <p:nvPr/>
        </p:nvSpPr>
        <p:spPr>
          <a:xfrm>
            <a:off x="267256" y="4676684"/>
            <a:ext cx="2484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cap="all" spc="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+mj-ea"/>
                <a:cs typeface="+mj-cs"/>
              </a:rPr>
              <a:t>Ahmed Hamdy</a:t>
            </a:r>
            <a:endParaRPr lang="en-CA" sz="1600" b="1" cap="all" spc="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71532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</a:t>
            </a:r>
          </a:p>
        </p:txBody>
      </p:sp>
      <p:sp>
        <p:nvSpPr>
          <p:cNvPr id="3" name="Rectangle 2" descr="Magnifying glass">
            <a:extLst>
              <a:ext uri="{FF2B5EF4-FFF2-40B4-BE49-F238E27FC236}">
                <a16:creationId xmlns:a16="http://schemas.microsoft.com/office/drawing/2014/main" id="{A298A8BB-A2B5-89D9-F9F1-796BECC53700}"/>
              </a:ext>
            </a:extLst>
          </p:cNvPr>
          <p:cNvSpPr/>
          <p:nvPr/>
        </p:nvSpPr>
        <p:spPr>
          <a:xfrm>
            <a:off x="4987004" y="2320004"/>
            <a:ext cx="2217991" cy="221799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E298A5-FD0B-EB47-6A0B-05789DF81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4124930" cy="4058751"/>
          </a:xfrm>
        </p:spPr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Query the dataset using SQL to prepare for EDA data visualization</a:t>
            </a:r>
          </a:p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Plot charts using </a:t>
            </a:r>
            <a:r>
              <a:rPr lang="en-CA" sz="2400" dirty="0" err="1">
                <a:solidFill>
                  <a:schemeClr val="tx1"/>
                </a:solidFill>
              </a:rPr>
              <a:t>Plotly</a:t>
            </a:r>
            <a:r>
              <a:rPr lang="en-CA" sz="2400" dirty="0">
                <a:solidFill>
                  <a:schemeClr val="tx1"/>
                </a:solidFill>
              </a:rPr>
              <a:t> and Seaborn to gain a better understanding of the dataset</a:t>
            </a:r>
          </a:p>
        </p:txBody>
      </p:sp>
    </p:spTree>
    <p:extLst>
      <p:ext uri="{BB962C8B-B14F-4D97-AF65-F5344CB8AC3E}">
        <p14:creationId xmlns:p14="http://schemas.microsoft.com/office/powerpoint/2010/main" val="1469598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C66F0-E56C-16C5-BA95-6A9105D7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SQL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8F28FD0D-968A-2B31-B53C-6EB266F944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3010400"/>
              </p:ext>
            </p:extLst>
          </p:nvPr>
        </p:nvGraphicFramePr>
        <p:xfrm>
          <a:off x="913795" y="1732449"/>
          <a:ext cx="5546272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EF123C69-CE25-8421-39E2-0388E937BB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0289" y="2132822"/>
            <a:ext cx="3258006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03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4917-0D97-7A92-1CC8-91329436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Python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F37002-2C29-AD53-1B4D-E47B637312A6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89400" y="2268408"/>
            <a:ext cx="5171873" cy="3456611"/>
          </a:xfrm>
          <a:prstGeom prst="rect">
            <a:avLst/>
          </a:prstGeom>
        </p:spPr>
      </p:pic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A8D05D98-B14C-FE2B-A4A7-735445CEE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4625031"/>
              </p:ext>
            </p:extLst>
          </p:nvPr>
        </p:nvGraphicFramePr>
        <p:xfrm>
          <a:off x="6430728" y="2268409"/>
          <a:ext cx="4837347" cy="3456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81218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4917-0D97-7A92-1CC8-91329436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Python</a:t>
            </a:r>
          </a:p>
        </p:txBody>
      </p:sp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A8D05D98-B14C-FE2B-A4A7-735445CEE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3988464"/>
              </p:ext>
            </p:extLst>
          </p:nvPr>
        </p:nvGraphicFramePr>
        <p:xfrm>
          <a:off x="6430728" y="2268409"/>
          <a:ext cx="4837347" cy="3185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ED81CA25-AED0-FA9E-56A6-FE7A522F7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00" y="2268409"/>
            <a:ext cx="5171873" cy="341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023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4917-0D97-7A92-1CC8-91329436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Python</a:t>
            </a:r>
          </a:p>
        </p:txBody>
      </p:sp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A8D05D98-B14C-FE2B-A4A7-735445CEE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6711014"/>
              </p:ext>
            </p:extLst>
          </p:nvPr>
        </p:nvGraphicFramePr>
        <p:xfrm>
          <a:off x="6430728" y="1871264"/>
          <a:ext cx="4837347" cy="3979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A0FF943-877B-9D4D-DA15-7828EAEAC0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8102" y="1871264"/>
            <a:ext cx="4163171" cy="397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53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4917-0D97-7A92-1CC8-91329436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Python</a:t>
            </a:r>
          </a:p>
        </p:txBody>
      </p:sp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A8D05D98-B14C-FE2B-A4A7-735445CEE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7248340"/>
              </p:ext>
            </p:extLst>
          </p:nvPr>
        </p:nvGraphicFramePr>
        <p:xfrm>
          <a:off x="6430728" y="2185206"/>
          <a:ext cx="4837347" cy="3601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396E999-2134-73BC-5566-09D2718647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924" y="2185207"/>
            <a:ext cx="4837349" cy="360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85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4917-0D97-7A92-1CC8-91329436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Python</a:t>
            </a:r>
          </a:p>
        </p:txBody>
      </p:sp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A8D05D98-B14C-FE2B-A4A7-735445CEE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2788915"/>
              </p:ext>
            </p:extLst>
          </p:nvPr>
        </p:nvGraphicFramePr>
        <p:xfrm>
          <a:off x="6430728" y="2268409"/>
          <a:ext cx="4837347" cy="345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6ECDB0A-28AB-AE37-75F7-7809D5986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795" y="2234809"/>
            <a:ext cx="4847478" cy="34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63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4917-0D97-7A92-1CC8-91329436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Python</a:t>
            </a:r>
          </a:p>
        </p:txBody>
      </p:sp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A8D05D98-B14C-FE2B-A4A7-735445CEE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5161154"/>
              </p:ext>
            </p:extLst>
          </p:nvPr>
        </p:nvGraphicFramePr>
        <p:xfrm>
          <a:off x="6430728" y="2268409"/>
          <a:ext cx="4837347" cy="3452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C2278DE-A07B-E009-C817-CDB03BADDF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691" y="2268410"/>
            <a:ext cx="4579581" cy="34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19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Geospacial</a:t>
            </a:r>
            <a:r>
              <a:rPr lang="en-CA" dirty="0"/>
              <a:t> Data Visualization</a:t>
            </a:r>
          </a:p>
        </p:txBody>
      </p:sp>
      <p:sp>
        <p:nvSpPr>
          <p:cNvPr id="3" name="Rectangle 2" descr="Earth Globe - Asia with solid fill">
            <a:extLst>
              <a:ext uri="{FF2B5EF4-FFF2-40B4-BE49-F238E27FC236}">
                <a16:creationId xmlns:a16="http://schemas.microsoft.com/office/drawing/2014/main" id="{EFF805FA-D3BB-748A-21FF-085964A34EA5}"/>
              </a:ext>
            </a:extLst>
          </p:cNvPr>
          <p:cNvSpPr/>
          <p:nvPr/>
        </p:nvSpPr>
        <p:spPr>
          <a:xfrm>
            <a:off x="5005598" y="2343922"/>
            <a:ext cx="2170156" cy="2170156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5774E5-E7A6-F53D-A519-324AB608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4124930" cy="4058751"/>
          </a:xfrm>
        </p:spPr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Create an interactive map using folium to visualize the success rate of launches and proximity to geographical locations of interest</a:t>
            </a:r>
          </a:p>
        </p:txBody>
      </p:sp>
    </p:spTree>
    <p:extLst>
      <p:ext uri="{BB962C8B-B14F-4D97-AF65-F5344CB8AC3E}">
        <p14:creationId xmlns:p14="http://schemas.microsoft.com/office/powerpoint/2010/main" val="3235249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FBC7-FACE-2B8F-BD2F-6B18834E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Geospacial</a:t>
            </a:r>
            <a:r>
              <a:rPr lang="en-CA" dirty="0"/>
              <a:t> Data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9035DB-F11C-2B0D-861E-43A6792A0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7755" y="1908841"/>
            <a:ext cx="5171556" cy="4339559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4E60FF-E918-F1DA-9972-2F049AADAF14}"/>
              </a:ext>
            </a:extLst>
          </p:cNvPr>
          <p:cNvSpPr txBox="1">
            <a:spLocks/>
          </p:cNvSpPr>
          <p:nvPr/>
        </p:nvSpPr>
        <p:spPr>
          <a:xfrm>
            <a:off x="762689" y="1908841"/>
            <a:ext cx="4686387" cy="433955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2800" dirty="0"/>
              <a:t>This map displays the location of SpaceX launch sites</a:t>
            </a:r>
          </a:p>
          <a:p>
            <a:pPr>
              <a:buClr>
                <a:schemeClr val="accent3"/>
              </a:buClr>
            </a:pPr>
            <a:r>
              <a:rPr lang="en-CA" dirty="0"/>
              <a:t>Note that all launch sites are in proximity to the equator line</a:t>
            </a:r>
          </a:p>
          <a:p>
            <a:pPr lvl="1">
              <a:buClr>
                <a:schemeClr val="accent3"/>
              </a:buClr>
            </a:pPr>
            <a:r>
              <a:rPr lang="en-US" dirty="0"/>
              <a:t>The land at the equator is moving 1670 km per hour, so launching from the equator makes the spacecraft move faster and stay in orbit once it is launched</a:t>
            </a:r>
            <a:endParaRPr lang="en-CA" dirty="0"/>
          </a:p>
          <a:p>
            <a:pPr>
              <a:buClr>
                <a:schemeClr val="accent3"/>
              </a:buClr>
            </a:pPr>
            <a:r>
              <a:rPr lang="en-CA" dirty="0"/>
              <a:t>Note that all launch sites are very close to the coast</a:t>
            </a:r>
          </a:p>
          <a:p>
            <a:pPr lvl="1">
              <a:buClr>
                <a:schemeClr val="accent3"/>
              </a:buClr>
            </a:pPr>
            <a:r>
              <a:rPr lang="en-US" dirty="0">
                <a:solidFill>
                  <a:srgbClr val="BFBFBF"/>
                </a:solidFill>
                <a:effectLst/>
                <a:highlight>
                  <a:srgbClr val="1F1F1F"/>
                </a:highlight>
                <a:latin typeface="Google Sans"/>
              </a:rPr>
              <a:t>Rockets launched over the ocean reduce </a:t>
            </a:r>
            <a:r>
              <a:rPr lang="en-US" b="0" i="0" dirty="0">
                <a:solidFill>
                  <a:srgbClr val="BFBFBF"/>
                </a:solidFill>
                <a:effectLst/>
                <a:highlight>
                  <a:srgbClr val="1F1F1F"/>
                </a:highlight>
                <a:latin typeface="Google Sans"/>
              </a:rPr>
              <a:t>the risk of debris dropping or exploding near people</a:t>
            </a:r>
            <a:endParaRPr lang="en-CA" dirty="0"/>
          </a:p>
          <a:p>
            <a:pPr lvl="2">
              <a:buClr>
                <a:schemeClr val="accent3"/>
              </a:buClr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5705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DA19F-CD6D-0E2E-747F-DF42D2633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800" dirty="0">
                <a:solidFill>
                  <a:schemeClr val="tx1"/>
                </a:solidFill>
              </a:rPr>
              <a:t>Introduction</a:t>
            </a:r>
          </a:p>
          <a:p>
            <a:pPr>
              <a:buClr>
                <a:srgbClr val="BE8428"/>
              </a:buClr>
            </a:pPr>
            <a:r>
              <a:rPr lang="en-CA" sz="2800" dirty="0">
                <a:solidFill>
                  <a:schemeClr val="tx1"/>
                </a:solidFill>
              </a:rPr>
              <a:t>Executive Summary</a:t>
            </a:r>
          </a:p>
          <a:p>
            <a:pPr>
              <a:buClr>
                <a:srgbClr val="BE8428"/>
              </a:buClr>
            </a:pPr>
            <a:r>
              <a:rPr lang="en-CA" sz="2800" dirty="0">
                <a:solidFill>
                  <a:schemeClr val="tx1"/>
                </a:solidFill>
              </a:rPr>
              <a:t>Methodology</a:t>
            </a:r>
          </a:p>
          <a:p>
            <a:pPr>
              <a:buClr>
                <a:srgbClr val="BE8428"/>
              </a:buClr>
            </a:pPr>
            <a:r>
              <a:rPr lang="en-CA" sz="2800" dirty="0">
                <a:solidFill>
                  <a:schemeClr val="tx1"/>
                </a:solidFill>
              </a:rPr>
              <a:t>Results</a:t>
            </a:r>
          </a:p>
          <a:p>
            <a:pPr>
              <a:buClr>
                <a:srgbClr val="BE8428"/>
              </a:buClr>
            </a:pPr>
            <a:r>
              <a:rPr lang="en-CA" sz="2800" dirty="0">
                <a:solidFill>
                  <a:schemeClr val="tx1"/>
                </a:solidFill>
              </a:rPr>
              <a:t>Conclusion</a:t>
            </a:r>
          </a:p>
          <a:p>
            <a:pPr>
              <a:buClr>
                <a:srgbClr val="BE8428"/>
              </a:buClr>
            </a:pPr>
            <a:r>
              <a:rPr lang="en-CA" sz="2800" dirty="0">
                <a:solidFill>
                  <a:schemeClr val="tx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87532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FBC7-FACE-2B8F-BD2F-6B18834E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Geospacial</a:t>
            </a:r>
            <a:r>
              <a:rPr lang="en-CA" dirty="0"/>
              <a:t> Data Visualization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4E60FF-E918-F1DA-9972-2F049AADAF14}"/>
              </a:ext>
            </a:extLst>
          </p:cNvPr>
          <p:cNvSpPr txBox="1">
            <a:spLocks/>
          </p:cNvSpPr>
          <p:nvPr/>
        </p:nvSpPr>
        <p:spPr>
          <a:xfrm>
            <a:off x="1000125" y="1908842"/>
            <a:ext cx="4896455" cy="43463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map displays the success rates of launches at the KSC LC-39A launch site</a:t>
            </a:r>
          </a:p>
          <a:p>
            <a:pPr lvl="1">
              <a:buClr>
                <a:schemeClr val="accent3"/>
              </a:buClr>
            </a:pPr>
            <a:r>
              <a:rPr lang="en-CA" sz="2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Green</a:t>
            </a:r>
            <a:r>
              <a:rPr lang="en-CA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= Successful Launch</a:t>
            </a:r>
          </a:p>
          <a:p>
            <a:pPr lvl="1">
              <a:buClr>
                <a:schemeClr val="accent3"/>
              </a:buClr>
            </a:pPr>
            <a:r>
              <a:rPr lang="en-CA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</a:t>
            </a:r>
            <a:r>
              <a:rPr lang="en-CA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Failed Launch</a:t>
            </a:r>
          </a:p>
          <a:p>
            <a:pPr marL="72900" indent="0">
              <a:buClr>
                <a:schemeClr val="accent3"/>
              </a:buClr>
              <a:buNone/>
            </a:pPr>
            <a:r>
              <a:rPr lang="en-C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can clearly verify from this graphic that the KSC LC-39A launch site has a very high success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0D6C0-33D5-6040-4854-A1E679923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0" y="1908841"/>
            <a:ext cx="4390507" cy="434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54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FBC7-FACE-2B8F-BD2F-6B18834E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Geospacial</a:t>
            </a:r>
            <a:r>
              <a:rPr lang="en-CA" dirty="0"/>
              <a:t> Data Visualization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4E60FF-E918-F1DA-9972-2F049AADAF14}"/>
              </a:ext>
            </a:extLst>
          </p:cNvPr>
          <p:cNvSpPr txBox="1">
            <a:spLocks/>
          </p:cNvSpPr>
          <p:nvPr/>
        </p:nvSpPr>
        <p:spPr>
          <a:xfrm>
            <a:off x="709872" y="1908839"/>
            <a:ext cx="3990975" cy="43395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ctr">
            <a:normAutofit fontScale="70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map displays the distance from KSC LC-39A launch site to some important geographic locations:</a:t>
            </a:r>
          </a:p>
          <a:p>
            <a:pPr lvl="1">
              <a:buClr>
                <a:schemeClr val="accent3"/>
              </a:buClr>
            </a:pPr>
            <a:r>
              <a:rPr lang="en-CA" sz="25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Coastline – 14.99km</a:t>
            </a:r>
          </a:p>
          <a:p>
            <a:pPr lvl="1">
              <a:buClr>
                <a:schemeClr val="accent3"/>
              </a:buClr>
            </a:pPr>
            <a:r>
              <a:rPr lang="en-CA" sz="25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Railway – 15.23km</a:t>
            </a:r>
          </a:p>
          <a:p>
            <a:pPr lvl="1">
              <a:buClr>
                <a:schemeClr val="accent3"/>
              </a:buClr>
            </a:pPr>
            <a:r>
              <a:rPr lang="en-CA" sz="25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Titusville – 16.32km</a:t>
            </a:r>
          </a:p>
          <a:p>
            <a:pPr lvl="1">
              <a:buClr>
                <a:schemeClr val="accent3"/>
              </a:buClr>
            </a:pPr>
            <a:r>
              <a:rPr lang="en-CA" sz="25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Highway – 20.28km</a:t>
            </a:r>
          </a:p>
          <a:p>
            <a:pPr marL="72900" indent="0">
              <a:buClr>
                <a:schemeClr val="accent3"/>
              </a:buClr>
              <a:buNone/>
            </a:pPr>
            <a:r>
              <a:rPr lang="en-CA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Failed rockets can cover distances such as 15-20km in a matter of seconds, which could be dangerous in populated areas.</a:t>
            </a:r>
            <a:endParaRPr lang="en-CA" sz="2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B7E6F-89D7-DA7B-9645-4B8AAE4AD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155" y="1908840"/>
            <a:ext cx="6122373" cy="433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7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Launch Analysis Dashboard</a:t>
            </a:r>
          </a:p>
        </p:txBody>
      </p:sp>
      <p:sp>
        <p:nvSpPr>
          <p:cNvPr id="4" name="Rectangle 3" descr="Gauge with solid fill">
            <a:extLst>
              <a:ext uri="{FF2B5EF4-FFF2-40B4-BE49-F238E27FC236}">
                <a16:creationId xmlns:a16="http://schemas.microsoft.com/office/drawing/2014/main" id="{B3A4952B-1569-7486-A277-69072B15AD4A}"/>
              </a:ext>
            </a:extLst>
          </p:cNvPr>
          <p:cNvSpPr/>
          <p:nvPr/>
        </p:nvSpPr>
        <p:spPr>
          <a:xfrm>
            <a:off x="5170080" y="2503080"/>
            <a:ext cx="1851840" cy="185184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8C44D-7667-C15F-D663-FF0B1E9D5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4124930" cy="4058751"/>
          </a:xfrm>
        </p:spPr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Create an interactive dashboard using </a:t>
            </a:r>
            <a:r>
              <a:rPr lang="en-CA" sz="2400" dirty="0" err="1">
                <a:solidFill>
                  <a:schemeClr val="tx1"/>
                </a:solidFill>
              </a:rPr>
              <a:t>Plotly</a:t>
            </a:r>
            <a:r>
              <a:rPr lang="en-CA" sz="2400" dirty="0">
                <a:solidFill>
                  <a:schemeClr val="tx1"/>
                </a:solidFill>
              </a:rPr>
              <a:t> Dash to summarize findings from EDA process</a:t>
            </a:r>
          </a:p>
        </p:txBody>
      </p:sp>
    </p:spTree>
    <p:extLst>
      <p:ext uri="{BB962C8B-B14F-4D97-AF65-F5344CB8AC3E}">
        <p14:creationId xmlns:p14="http://schemas.microsoft.com/office/powerpoint/2010/main" val="827975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C3EFF-E031-1AE0-7381-68EC50C33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Launch Analysis Dashboard</a:t>
            </a:r>
          </a:p>
        </p:txBody>
      </p:sp>
      <p:pic>
        <p:nvPicPr>
          <p:cNvPr id="7" name="Content Placeholder 6" descr="A pie chart with numbers and a few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843893B2-A087-E1E1-14B1-C1F1C38A4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9" y="1908839"/>
            <a:ext cx="4758299" cy="4237858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C7FB9C-E780-15DA-583A-A6B053ACDA4D}"/>
              </a:ext>
            </a:extLst>
          </p:cNvPr>
          <p:cNvSpPr txBox="1">
            <a:spLocks/>
          </p:cNvSpPr>
          <p:nvPr/>
        </p:nvSpPr>
        <p:spPr>
          <a:xfrm>
            <a:off x="6353264" y="1908839"/>
            <a:ext cx="4591653" cy="43395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ctr">
            <a:normAutofit fontScale="77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screenshot from the Launch Analysis Dashboard displays the total number of launches organized by launch site.</a:t>
            </a:r>
          </a:p>
          <a:p>
            <a:pPr lvl="1">
              <a:buClr>
                <a:schemeClr val="accent3"/>
              </a:buClr>
            </a:pPr>
            <a:r>
              <a:rPr lang="en-CA" sz="2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 can see that the KSC LC-39A launch site accounts for 41.7% of all launches</a:t>
            </a:r>
          </a:p>
          <a:p>
            <a:pPr lvl="1">
              <a:buClr>
                <a:schemeClr val="accent3"/>
              </a:buClr>
            </a:pPr>
            <a:r>
              <a:rPr lang="en-CA" sz="2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 could assume that the high success rate at KSC LC-39A might be correlated with the high number of launches</a:t>
            </a:r>
          </a:p>
          <a:p>
            <a:pPr marL="450000" lvl="1" indent="0">
              <a:buClr>
                <a:schemeClr val="accent3"/>
              </a:buClr>
              <a:buNone/>
            </a:pPr>
            <a:endParaRPr lang="en-CA" sz="2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0423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C3EFF-E031-1AE0-7381-68EC50C33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Launch Analysis Dashboard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C7FB9C-E780-15DA-583A-A6B053ACDA4D}"/>
              </a:ext>
            </a:extLst>
          </p:cNvPr>
          <p:cNvSpPr txBox="1">
            <a:spLocks/>
          </p:cNvSpPr>
          <p:nvPr/>
        </p:nvSpPr>
        <p:spPr>
          <a:xfrm>
            <a:off x="7237790" y="2133601"/>
            <a:ext cx="4029767" cy="38576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ctr">
            <a:normAutofit fontScale="92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screenshot from the dashboard visualizes the success rate of launches from KSC LC-39A.</a:t>
            </a:r>
          </a:p>
          <a:p>
            <a:pPr lvl="1">
              <a:buClr>
                <a:schemeClr val="accent3"/>
              </a:buClr>
            </a:pPr>
            <a:r>
              <a:rPr lang="en-CA" sz="2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 can see that this site had a 76.9% success rate, the highest among all launch sites</a:t>
            </a:r>
          </a:p>
        </p:txBody>
      </p:sp>
      <p:pic>
        <p:nvPicPr>
          <p:cNvPr id="3076" name="Picture 4" descr="A blue and red circle with white text&#10;&#10;Description automatically generated">
            <a:extLst>
              <a:ext uri="{FF2B5EF4-FFF2-40B4-BE49-F238E27FC236}">
                <a16:creationId xmlns:a16="http://schemas.microsoft.com/office/drawing/2014/main" id="{1BF97ABC-4241-6B6E-3E73-D5717D73E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43" y="2133601"/>
            <a:ext cx="5588275" cy="385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354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4776-4432-F1C3-5E7A-6E6AF547D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Launch Analysis Dashboard</a:t>
            </a:r>
          </a:p>
        </p:txBody>
      </p:sp>
      <p:pic>
        <p:nvPicPr>
          <p:cNvPr id="4098" name="Picture 2" descr="A graph with colorful circles&#10;&#10;Description automatically generated">
            <a:extLst>
              <a:ext uri="{FF2B5EF4-FFF2-40B4-BE49-F238E27FC236}">
                <a16:creationId xmlns:a16="http://schemas.microsoft.com/office/drawing/2014/main" id="{7D1DC579-18D6-48C7-F942-FCDF233DF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45" y="2212420"/>
            <a:ext cx="6806821" cy="337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4C72BA-5B13-E3A2-2B7D-9DCDAE063789}"/>
              </a:ext>
            </a:extLst>
          </p:cNvPr>
          <p:cNvSpPr txBox="1">
            <a:spLocks/>
          </p:cNvSpPr>
          <p:nvPr/>
        </p:nvSpPr>
        <p:spPr>
          <a:xfrm>
            <a:off x="7820025" y="2212420"/>
            <a:ext cx="3629629" cy="33766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chart visualizes success rate by orbit type and payload mass. </a:t>
            </a:r>
          </a:p>
          <a:p>
            <a:pPr marL="907200" lvl="1" indent="-457200">
              <a:buClr>
                <a:schemeClr val="accent3"/>
              </a:buClr>
            </a:pPr>
            <a:r>
              <a:rPr lang="en-CA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1=Success and 0=Failure</a:t>
            </a:r>
          </a:p>
          <a:p>
            <a:pPr marL="907200" lvl="1" indent="-457200">
              <a:buClr>
                <a:schemeClr val="accent3"/>
              </a:buClr>
            </a:pPr>
            <a:r>
              <a:rPr lang="en-CA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payload mass is too low, the launches are prone to failure.</a:t>
            </a:r>
          </a:p>
        </p:txBody>
      </p:sp>
    </p:spTree>
    <p:extLst>
      <p:ext uri="{BB962C8B-B14F-4D97-AF65-F5344CB8AC3E}">
        <p14:creationId xmlns:p14="http://schemas.microsoft.com/office/powerpoint/2010/main" val="4005583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4776-4432-F1C3-5E7A-6E6AF547D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Launch Analysis Dashboard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4C72BA-5B13-E3A2-2B7D-9DCDAE063789}"/>
              </a:ext>
            </a:extLst>
          </p:cNvPr>
          <p:cNvSpPr txBox="1">
            <a:spLocks/>
          </p:cNvSpPr>
          <p:nvPr/>
        </p:nvSpPr>
        <p:spPr>
          <a:xfrm>
            <a:off x="7820025" y="2212420"/>
            <a:ext cx="3629629" cy="33766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chart also visualizes success rate by orbit type and payload mass. </a:t>
            </a:r>
          </a:p>
          <a:p>
            <a:pPr marL="907200" lvl="1" indent="-457200">
              <a:buClr>
                <a:schemeClr val="accent3"/>
              </a:buClr>
            </a:pPr>
            <a:r>
              <a:rPr lang="en-CA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1=Success and 0=Failure</a:t>
            </a:r>
          </a:p>
          <a:p>
            <a:pPr marL="907200" lvl="1" indent="-457200">
              <a:buClr>
                <a:schemeClr val="accent3"/>
              </a:buClr>
            </a:pPr>
            <a:r>
              <a:rPr lang="en-CA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payload mass is too high, the launches are also prone to failure.</a:t>
            </a:r>
          </a:p>
        </p:txBody>
      </p:sp>
      <p:pic>
        <p:nvPicPr>
          <p:cNvPr id="5122" name="Picture 2" descr="A graph with colorful circles&#10;&#10;Description automatically generated">
            <a:extLst>
              <a:ext uri="{FF2B5EF4-FFF2-40B4-BE49-F238E27FC236}">
                <a16:creationId xmlns:a16="http://schemas.microsoft.com/office/drawing/2014/main" id="{3B5CDE8F-E42A-C62D-809D-3796926F0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4" y="2212419"/>
            <a:ext cx="6451739" cy="337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384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D65F6-ADC4-D78E-7A5B-7F88610EB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CA" dirty="0"/>
              <a:t>Launch Analysis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9DEBF-DFDF-5C52-E2AD-17A4351D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2822"/>
            <a:ext cx="5546272" cy="3658378"/>
          </a:xfrm>
        </p:spPr>
        <p:txBody>
          <a:bodyPr anchor="ctr">
            <a:normAutofit/>
          </a:bodyPr>
          <a:lstStyle/>
          <a:p>
            <a:pPr marL="36900" indent="0">
              <a:buNone/>
            </a:pPr>
            <a:r>
              <a:rPr lang="en-CA" dirty="0"/>
              <a:t>We have confirmed the following from the launch analysis dashboard: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KSC LC-39A has the highest number of launches (41.7% of total)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KSC LC-39A is the most successful launch site (76.9% success rate)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If payload mass is too low or too high, the launches are more prone to failure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A payload mass between 2000kg and 5000kg appears to offer the highest change of success</a:t>
            </a:r>
          </a:p>
          <a:p>
            <a:endParaRPr lang="en-CA" dirty="0"/>
          </a:p>
        </p:txBody>
      </p:sp>
      <p:pic>
        <p:nvPicPr>
          <p:cNvPr id="7" name="Graphic 6" descr="Gauge with solid fill">
            <a:extLst>
              <a:ext uri="{FF2B5EF4-FFF2-40B4-BE49-F238E27FC236}">
                <a16:creationId xmlns:a16="http://schemas.microsoft.com/office/drawing/2014/main" id="{C7A49165-570B-B15F-190C-6E3F6A21F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470289" y="2132822"/>
            <a:ext cx="3258006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27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Predictive Analysis</a:t>
            </a:r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E5EA426C-BC1B-7253-6138-8815B866E5CF}"/>
              </a:ext>
            </a:extLst>
          </p:cNvPr>
          <p:cNvSpPr/>
          <p:nvPr/>
        </p:nvSpPr>
        <p:spPr>
          <a:xfrm>
            <a:off x="5144272" y="2477272"/>
            <a:ext cx="1903456" cy="190345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EC909D-D0A8-1AE5-E316-CB049CDBA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4124930" cy="4058751"/>
          </a:xfrm>
        </p:spPr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Separate the dataset into training and testing sets</a:t>
            </a:r>
          </a:p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Train classification machine learning models and calculate accuracy on the test data to determine most effective model</a:t>
            </a:r>
          </a:p>
        </p:txBody>
      </p:sp>
    </p:spTree>
    <p:extLst>
      <p:ext uri="{BB962C8B-B14F-4D97-AF65-F5344CB8AC3E}">
        <p14:creationId xmlns:p14="http://schemas.microsoft.com/office/powerpoint/2010/main" val="685890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9B73F-7D20-9E6A-EFEB-8F3AAF1D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DCCE4-70EA-235F-C5DB-CA49D3352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7525" y="1962151"/>
            <a:ext cx="4691062" cy="407669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CA" sz="2400" dirty="0"/>
              <a:t>We tested four different supervised machine learning classification algorithms on the dataset. </a:t>
            </a:r>
          </a:p>
          <a:p>
            <a:pPr marL="36900" indent="0">
              <a:buNone/>
            </a:pPr>
            <a:r>
              <a:rPr lang="en-CA" sz="2400" dirty="0"/>
              <a:t>The bar chart to the left clearly shows that a Decision Tree Model resulted in the highest accuracy in predicting the success or failure of future SpaceX Falcon 9 rocket launches.</a:t>
            </a:r>
          </a:p>
        </p:txBody>
      </p:sp>
      <p:pic>
        <p:nvPicPr>
          <p:cNvPr id="6146" name="Picture 2" descr="A graph of accuracy of each method&#10;&#10;Description automatically generated">
            <a:extLst>
              <a:ext uri="{FF2B5EF4-FFF2-40B4-BE49-F238E27FC236}">
                <a16:creationId xmlns:a16="http://schemas.microsoft.com/office/drawing/2014/main" id="{CD780EC0-14D3-BF63-7B59-0A6B6E593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962150"/>
            <a:ext cx="5831946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355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F1880-7B3D-0A4B-4A62-74DEFA7EF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r>
              <a:rPr lang="en-CA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403AF-03A5-8950-D5F8-324665E2B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6" y="1828800"/>
            <a:ext cx="7339542" cy="4514849"/>
          </a:xfrm>
        </p:spPr>
        <p:txBody>
          <a:bodyPr anchor="ctr">
            <a:normAutofit fontScale="92500" lnSpcReduction="20000"/>
          </a:bodyPr>
          <a:lstStyle/>
          <a:p>
            <a:pPr marL="36900" indent="0" algn="ctr">
              <a:lnSpc>
                <a:spcPct val="90000"/>
              </a:lnSpc>
              <a:buNone/>
            </a:pPr>
            <a:r>
              <a:rPr lang="en-CA" sz="3000" dirty="0"/>
              <a:t>The aim of this report is to predict if the first stage of SpaceX Falcon 9 rocket launches will land successfully.</a:t>
            </a:r>
          </a:p>
          <a:p>
            <a:pPr marL="36900" indent="0">
              <a:lnSpc>
                <a:spcPct val="90000"/>
              </a:lnSpc>
              <a:buNone/>
            </a:pPr>
            <a:endParaRPr lang="en-CA" sz="1100" dirty="0"/>
          </a:p>
          <a:p>
            <a:pPr marL="36900" indent="0">
              <a:lnSpc>
                <a:spcPct val="90000"/>
              </a:lnSpc>
              <a:buNone/>
            </a:pPr>
            <a:endParaRPr lang="en-CA" sz="1100" dirty="0"/>
          </a:p>
          <a:p>
            <a:pPr>
              <a:lnSpc>
                <a:spcPct val="90000"/>
              </a:lnSpc>
              <a:buClr>
                <a:srgbClr val="BE8428"/>
              </a:buClr>
            </a:pPr>
            <a:r>
              <a:rPr lang="en-US" sz="2200" dirty="0">
                <a:solidFill>
                  <a:schemeClr val="tx1"/>
                </a:solidFill>
              </a:rPr>
              <a:t>SpaceX Falcon 9 rocket launches cost 62 million dollars</a:t>
            </a:r>
          </a:p>
          <a:p>
            <a:pPr>
              <a:lnSpc>
                <a:spcPct val="90000"/>
              </a:lnSpc>
              <a:buClr>
                <a:srgbClr val="BE8428"/>
              </a:buClr>
            </a:pPr>
            <a:r>
              <a:rPr lang="en-US" sz="2200" dirty="0">
                <a:solidFill>
                  <a:schemeClr val="tx1"/>
                </a:solidFill>
              </a:rPr>
              <a:t>Other providers cost upwards of 165 million dollars​</a:t>
            </a:r>
          </a:p>
          <a:p>
            <a:pPr>
              <a:lnSpc>
                <a:spcPct val="90000"/>
              </a:lnSpc>
              <a:buClr>
                <a:schemeClr val="accent3"/>
              </a:buClr>
            </a:pPr>
            <a:r>
              <a:rPr lang="en-US" sz="2200" dirty="0">
                <a:solidFill>
                  <a:schemeClr val="tx1"/>
                </a:solidFill>
              </a:rPr>
              <a:t>Much of the savings is because SpaceX can reuse the first stage of Falcon9 rocket launches</a:t>
            </a:r>
          </a:p>
          <a:p>
            <a:pPr marL="36900" indent="0">
              <a:lnSpc>
                <a:spcPct val="90000"/>
              </a:lnSpc>
              <a:buNone/>
            </a:pPr>
            <a:endParaRPr lang="en-US" sz="1100" dirty="0"/>
          </a:p>
          <a:p>
            <a:pPr marL="36900" indent="0">
              <a:lnSpc>
                <a:spcPct val="90000"/>
              </a:lnSpc>
              <a:buNone/>
            </a:pPr>
            <a:endParaRPr lang="en-US" sz="1200" dirty="0"/>
          </a:p>
          <a:p>
            <a:pPr marL="36900" indent="0" algn="ctr">
              <a:lnSpc>
                <a:spcPct val="90000"/>
              </a:lnSpc>
              <a:buNone/>
            </a:pPr>
            <a:r>
              <a:rPr lang="en-US" sz="3000" dirty="0"/>
              <a:t>If we can determine if the first stage will land, we can estimate the launch cost. This information could be beneficial to companies competing against SpaceX.</a:t>
            </a:r>
            <a:endParaRPr lang="en-CA" sz="3000" dirty="0"/>
          </a:p>
        </p:txBody>
      </p:sp>
      <p:pic>
        <p:nvPicPr>
          <p:cNvPr id="5" name="Picture 4" descr="Crescent moon in the night sky">
            <a:extLst>
              <a:ext uri="{FF2B5EF4-FFF2-40B4-BE49-F238E27FC236}">
                <a16:creationId xmlns:a16="http://schemas.microsoft.com/office/drawing/2014/main" id="{B74574E9-CABD-253D-AF07-E0AF8AD9A9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52" r="10250" b="-1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81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9A289-901C-990D-6D0F-D7CDB7D3A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FF711-1FC3-091B-1BCE-9F134E853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275" y="2056299"/>
            <a:ext cx="4495282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CA" sz="2400" dirty="0"/>
              <a:t>The confusion matrix displayed on the left indicates that a decision tree model was 83.33% accurate in predicting whether rockets </a:t>
            </a:r>
            <a:r>
              <a:rPr lang="en-CA" sz="2400" b="1" dirty="0"/>
              <a:t>will </a:t>
            </a:r>
            <a:r>
              <a:rPr lang="en-CA" sz="2400" dirty="0"/>
              <a:t>land successfully compared to the testing data set. </a:t>
            </a:r>
          </a:p>
          <a:p>
            <a:pPr marL="36900" indent="0">
              <a:buNone/>
            </a:pPr>
            <a:r>
              <a:rPr lang="en-CA" sz="2400" dirty="0"/>
              <a:t>The model is 100% accurate when predicting a rocket </a:t>
            </a:r>
            <a:r>
              <a:rPr lang="en-CA" sz="2400" b="1" dirty="0"/>
              <a:t>will not </a:t>
            </a:r>
            <a:r>
              <a:rPr lang="en-CA" sz="2400" dirty="0"/>
              <a:t>land successfully. </a:t>
            </a:r>
          </a:p>
        </p:txBody>
      </p:sp>
      <p:pic>
        <p:nvPicPr>
          <p:cNvPr id="7170" name="Picture 2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E97634A7-0109-4146-FDE4-4BC2AECB7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43" y="2056299"/>
            <a:ext cx="5404818" cy="405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587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F1880-7B3D-0A4B-4A62-74DEFA7EF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r>
              <a:rPr lang="en-CA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403AF-03A5-8950-D5F8-324665E2B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6" y="1828800"/>
            <a:ext cx="7339542" cy="4514849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Chances of success have increased over time​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KSC LC 39A is the most successful launch site with 76.9% success rate​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Medium payloads (2000-5000kg) succeed most often compared to small or large payloads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The most accurate model for predicting the success of launches is a Decision Tree Model ​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The Decision Tree model is very accurate (83.33%) at predicting whether a rocket will successfully land</a:t>
            </a:r>
          </a:p>
        </p:txBody>
      </p:sp>
      <p:pic>
        <p:nvPicPr>
          <p:cNvPr id="5" name="Picture 4" descr="Half-moon">
            <a:extLst>
              <a:ext uri="{FF2B5EF4-FFF2-40B4-BE49-F238E27FC236}">
                <a16:creationId xmlns:a16="http://schemas.microsoft.com/office/drawing/2014/main" id="{B74574E9-CABD-253D-AF07-E0AF8AD9A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1" r="27171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6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lhouette of a person looking above the starry sky">
            <a:extLst>
              <a:ext uri="{FF2B5EF4-FFF2-40B4-BE49-F238E27FC236}">
                <a16:creationId xmlns:a16="http://schemas.microsoft.com/office/drawing/2014/main" id="{A74A6E40-F472-44A9-6845-F4DDCBC2D9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697214-06A9-CE47-C4F3-B82B8C1F86FD}"/>
              </a:ext>
            </a:extLst>
          </p:cNvPr>
          <p:cNvSpPr txBox="1"/>
          <p:nvPr/>
        </p:nvSpPr>
        <p:spPr>
          <a:xfrm>
            <a:off x="2433637" y="2644170"/>
            <a:ext cx="73247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dirty="0"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7979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lhouette of a person looking above the starry sky">
            <a:extLst>
              <a:ext uri="{FF2B5EF4-FFF2-40B4-BE49-F238E27FC236}">
                <a16:creationId xmlns:a16="http://schemas.microsoft.com/office/drawing/2014/main" id="{A74A6E40-F472-44A9-6845-F4DDCBC2D9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077066-5073-6F25-026D-E5C313C7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Appendix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A07CC-3933-4BAB-379A-67E236663876}"/>
              </a:ext>
            </a:extLst>
          </p:cNvPr>
          <p:cNvSpPr txBox="1"/>
          <p:nvPr/>
        </p:nvSpPr>
        <p:spPr>
          <a:xfrm>
            <a:off x="2004450" y="2182505"/>
            <a:ext cx="817245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https://github.com/ahmedhub2005/IBM-Data-Science-Capstone-SpaceX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3"/>
              </a:rPr>
              <a:t>https://api.spacexdata.com/v4/launches/past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4"/>
              </a:rPr>
              <a:t>https://en.wikipedia.org/wiki/List_of_Falcon_9_and_Falcon_Heavy_launches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b="1" dirty="0"/>
          </a:p>
          <a:p>
            <a:pPr algn="ctr"/>
            <a:r>
              <a:rPr lang="en-CA" sz="2800" b="1" dirty="0">
                <a:hlinkClick r:id="rId5"/>
              </a:rPr>
              <a:t>IBM Data Science Capstone </a:t>
            </a:r>
            <a:r>
              <a:rPr lang="en-CA" sz="2800" b="1" dirty="0" err="1">
                <a:hlinkClick r:id="rId5"/>
              </a:rPr>
              <a:t>Github</a:t>
            </a:r>
            <a:r>
              <a:rPr lang="en-CA" sz="2800" b="1" dirty="0">
                <a:hlinkClick r:id="rId5"/>
              </a:rPr>
              <a:t> Repository</a:t>
            </a:r>
            <a:endParaRPr lang="en-CA" sz="28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512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rking space background">
            <a:extLst>
              <a:ext uri="{FF2B5EF4-FFF2-40B4-BE49-F238E27FC236}">
                <a16:creationId xmlns:a16="http://schemas.microsoft.com/office/drawing/2014/main" id="{33AB70F3-62F3-67B3-13A5-79BFC863D4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5743" b="9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33F35-15FE-0126-B7B5-AF83D707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Executive Summary of Methodology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5B379CC-27D9-2177-089F-29E1E49676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0503765"/>
              </p:ext>
            </p:extLst>
          </p:nvPr>
        </p:nvGraphicFramePr>
        <p:xfrm>
          <a:off x="468885" y="1952625"/>
          <a:ext cx="4942439" cy="4295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764276-7245-049A-2A78-869F13A33F6D}"/>
              </a:ext>
            </a:extLst>
          </p:cNvPr>
          <p:cNvSpPr txBox="1">
            <a:spLocks/>
          </p:cNvSpPr>
          <p:nvPr/>
        </p:nvSpPr>
        <p:spPr>
          <a:xfrm>
            <a:off x="5880189" y="1952625"/>
            <a:ext cx="5387368" cy="42957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accent3"/>
              </a:buClr>
            </a:pPr>
            <a:r>
              <a:rPr lang="en-CA" dirty="0"/>
              <a:t>Data extraction through an API</a:t>
            </a:r>
          </a:p>
          <a:p>
            <a:pPr lvl="1">
              <a:buClr>
                <a:schemeClr val="accent3"/>
              </a:buClr>
            </a:pPr>
            <a:r>
              <a:rPr lang="en-CA" dirty="0" err="1"/>
              <a:t>Webscraping</a:t>
            </a:r>
            <a:r>
              <a:rPr lang="en-CA" dirty="0"/>
              <a:t> with Beautiful Soup html parser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Transforming and loading data with Pandas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Sorting and filtering data with SQL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Data visualization using </a:t>
            </a:r>
            <a:r>
              <a:rPr lang="en-CA" dirty="0" err="1"/>
              <a:t>Plotly</a:t>
            </a:r>
            <a:r>
              <a:rPr lang="en-CA" dirty="0"/>
              <a:t> and Seaborn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Interactive maps of launch sites using Folium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SpaceX launch dashboard built in </a:t>
            </a:r>
            <a:r>
              <a:rPr lang="en-CA" dirty="0" err="1"/>
              <a:t>Plotly</a:t>
            </a:r>
            <a:r>
              <a:rPr lang="en-CA" dirty="0"/>
              <a:t> Dash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Supervised Machine Learning with </a:t>
            </a:r>
            <a:r>
              <a:rPr lang="en-CA" dirty="0" err="1"/>
              <a:t>sklearn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6419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Data Collection</a:t>
            </a:r>
          </a:p>
        </p:txBody>
      </p:sp>
      <p:sp>
        <p:nvSpPr>
          <p:cNvPr id="6" name="Rectangle 5" descr="Database">
            <a:extLst>
              <a:ext uri="{FF2B5EF4-FFF2-40B4-BE49-F238E27FC236}">
                <a16:creationId xmlns:a16="http://schemas.microsoft.com/office/drawing/2014/main" id="{B845B265-9924-F5CB-00EF-AF7919EBFBBB}"/>
              </a:ext>
            </a:extLst>
          </p:cNvPr>
          <p:cNvSpPr/>
          <p:nvPr/>
        </p:nvSpPr>
        <p:spPr>
          <a:xfrm>
            <a:off x="4829385" y="2167709"/>
            <a:ext cx="2522581" cy="252258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610BA2-E207-3A0B-69A7-493B1ADFC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4124930" cy="4058751"/>
          </a:xfrm>
        </p:spPr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Use API requests on SpaceX REST API</a:t>
            </a:r>
          </a:p>
          <a:p>
            <a:pPr>
              <a:buClr>
                <a:srgbClr val="BE8428"/>
              </a:buClr>
            </a:pPr>
            <a:r>
              <a:rPr lang="en-CA" sz="2400" dirty="0" err="1">
                <a:solidFill>
                  <a:schemeClr val="tx1"/>
                </a:solidFill>
              </a:rPr>
              <a:t>Webscrape</a:t>
            </a:r>
            <a:r>
              <a:rPr lang="en-CA" sz="2400" dirty="0">
                <a:solidFill>
                  <a:schemeClr val="tx1"/>
                </a:solidFill>
              </a:rPr>
              <a:t> SpaceX Wikipedia entry</a:t>
            </a:r>
          </a:p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Combine into </a:t>
            </a:r>
            <a:r>
              <a:rPr lang="en-CA" sz="2400" dirty="0" err="1">
                <a:solidFill>
                  <a:schemeClr val="tx1"/>
                </a:solidFill>
              </a:rPr>
              <a:t>dataframe</a:t>
            </a:r>
            <a:r>
              <a:rPr lang="en-CA" sz="2400" dirty="0">
                <a:solidFill>
                  <a:schemeClr val="tx1"/>
                </a:solidFill>
              </a:rPr>
              <a:t> to get complete dataset</a:t>
            </a:r>
          </a:p>
        </p:txBody>
      </p:sp>
    </p:spTree>
    <p:extLst>
      <p:ext uri="{BB962C8B-B14F-4D97-AF65-F5344CB8AC3E}">
        <p14:creationId xmlns:p14="http://schemas.microsoft.com/office/powerpoint/2010/main" val="2704177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15192E00-61A1-E4D2-6380-368E9B7F23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</a:blip>
          <a:srcRect t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837C34-99ED-E48B-C365-62C68ACA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SpaceX Data Collection</a:t>
            </a:r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40B5F161-0F61-283E-8704-B56027756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9512085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D0655F-8615-34EE-D884-AB50B92A6180}"/>
              </a:ext>
            </a:extLst>
          </p:cNvPr>
          <p:cNvSpPr txBox="1"/>
          <p:nvPr/>
        </p:nvSpPr>
        <p:spPr>
          <a:xfrm>
            <a:off x="4763998" y="6488658"/>
            <a:ext cx="265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Source: SpaceX Data API</a:t>
            </a:r>
          </a:p>
        </p:txBody>
      </p:sp>
    </p:spTree>
    <p:extLst>
      <p:ext uri="{BB962C8B-B14F-4D97-AF65-F5344CB8AC3E}">
        <p14:creationId xmlns:p14="http://schemas.microsoft.com/office/powerpoint/2010/main" val="767478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15192E00-61A1-E4D2-6380-368E9B7F23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</a:blip>
          <a:srcRect t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837C34-99ED-E48B-C365-62C68ACA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Falcon9 Launch Data Collection</a:t>
            </a:r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40B5F161-0F61-283E-8704-B56027756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8625817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D2BB4BD-4215-2146-D8CF-4CB51AC9C651}"/>
              </a:ext>
            </a:extLst>
          </p:cNvPr>
          <p:cNvSpPr txBox="1"/>
          <p:nvPr/>
        </p:nvSpPr>
        <p:spPr>
          <a:xfrm>
            <a:off x="4424995" y="6488658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Source: SpaceX Wikipedia</a:t>
            </a:r>
          </a:p>
        </p:txBody>
      </p:sp>
    </p:spTree>
    <p:extLst>
      <p:ext uri="{BB962C8B-B14F-4D97-AF65-F5344CB8AC3E}">
        <p14:creationId xmlns:p14="http://schemas.microsoft.com/office/powerpoint/2010/main" val="4152339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Data Wrangling</a:t>
            </a:r>
          </a:p>
        </p:txBody>
      </p:sp>
      <p:sp>
        <p:nvSpPr>
          <p:cNvPr id="3" name="Rectangle 2" descr="Bar chart">
            <a:extLst>
              <a:ext uri="{FF2B5EF4-FFF2-40B4-BE49-F238E27FC236}">
                <a16:creationId xmlns:a16="http://schemas.microsoft.com/office/drawing/2014/main" id="{B84994AF-B652-62BB-AE05-6985666CA198}"/>
              </a:ext>
            </a:extLst>
          </p:cNvPr>
          <p:cNvSpPr/>
          <p:nvPr/>
        </p:nvSpPr>
        <p:spPr>
          <a:xfrm>
            <a:off x="5015579" y="2348579"/>
            <a:ext cx="2160841" cy="216084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2D6E50-914E-382A-AD3B-F23F7A3E8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4124930" cy="4058751"/>
          </a:xfrm>
        </p:spPr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Clean dataset using Pandas and </a:t>
            </a:r>
            <a:r>
              <a:rPr lang="en-CA" sz="2400" dirty="0" err="1">
                <a:solidFill>
                  <a:schemeClr val="tx1"/>
                </a:solidFill>
              </a:rPr>
              <a:t>Numpy</a:t>
            </a:r>
            <a:endParaRPr lang="en-CA" sz="2400" dirty="0">
              <a:solidFill>
                <a:schemeClr val="tx1"/>
              </a:solidFill>
            </a:endParaRPr>
          </a:p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Convert complicated outcomes into Boolean results</a:t>
            </a:r>
          </a:p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1 = booster successfully landed</a:t>
            </a:r>
          </a:p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0 = booster failed to land</a:t>
            </a:r>
          </a:p>
        </p:txBody>
      </p:sp>
    </p:spTree>
    <p:extLst>
      <p:ext uri="{BB962C8B-B14F-4D97-AF65-F5344CB8AC3E}">
        <p14:creationId xmlns:p14="http://schemas.microsoft.com/office/powerpoint/2010/main" val="456675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4C1D4-0319-1AB5-7FD6-02796070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Data Wrangling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16017733-31DA-0A79-2799-6EE23A054D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213391"/>
              </p:ext>
            </p:extLst>
          </p:nvPr>
        </p:nvGraphicFramePr>
        <p:xfrm>
          <a:off x="1285875" y="1962150"/>
          <a:ext cx="4810125" cy="4286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AEE8A076-BD10-B863-48D4-27C92F47E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0289" y="2132822"/>
            <a:ext cx="3258006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533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</TotalTime>
  <Words>1478</Words>
  <Application>Microsoft Office PowerPoint</Application>
  <PresentationFormat>Widescreen</PresentationFormat>
  <Paragraphs>193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Aptos</vt:lpstr>
      <vt:lpstr>Aptos Display</vt:lpstr>
      <vt:lpstr>Arial</vt:lpstr>
      <vt:lpstr>Google Sans</vt:lpstr>
      <vt:lpstr>Wingdings 2</vt:lpstr>
      <vt:lpstr>Slate</vt:lpstr>
      <vt:lpstr>PowerPoint Presentation</vt:lpstr>
      <vt:lpstr>Outline</vt:lpstr>
      <vt:lpstr>Introduction</vt:lpstr>
      <vt:lpstr>Executive Summary of Methodology</vt:lpstr>
      <vt:lpstr>Data Collection</vt:lpstr>
      <vt:lpstr>SpaceX Data Collection</vt:lpstr>
      <vt:lpstr>Falcon9 Launch Data Collection</vt:lpstr>
      <vt:lpstr>Data Wrangling</vt:lpstr>
      <vt:lpstr>Data Wrangling</vt:lpstr>
      <vt:lpstr>Exploratory Data Analysis</vt:lpstr>
      <vt:lpstr>Exploratory Data Analysis in SQL</vt:lpstr>
      <vt:lpstr>Exploratory Data Analysis in Python</vt:lpstr>
      <vt:lpstr>Exploratory Data Analysis in Python</vt:lpstr>
      <vt:lpstr>Exploratory Data Analysis in Python</vt:lpstr>
      <vt:lpstr>Exploratory Data Analysis in Python</vt:lpstr>
      <vt:lpstr>Exploratory Data Analysis in Python</vt:lpstr>
      <vt:lpstr>Exploratory Data Analysis in Python</vt:lpstr>
      <vt:lpstr>Geospacial Data Visualization</vt:lpstr>
      <vt:lpstr>Geospacial Data Visualization</vt:lpstr>
      <vt:lpstr>Geospacial Data Visualization</vt:lpstr>
      <vt:lpstr>Geospacial Data Visualization</vt:lpstr>
      <vt:lpstr>Launch Analysis Dashboard</vt:lpstr>
      <vt:lpstr>Launch Analysis Dashboard</vt:lpstr>
      <vt:lpstr>Launch Analysis Dashboard</vt:lpstr>
      <vt:lpstr>Launch Analysis Dashboard</vt:lpstr>
      <vt:lpstr>Launch Analysis Dashboard</vt:lpstr>
      <vt:lpstr>Launch Analysis Dashboard</vt:lpstr>
      <vt:lpstr>Predictive Analysis</vt:lpstr>
      <vt:lpstr>Predictive Analysis</vt:lpstr>
      <vt:lpstr>Predictive Analysis</vt:lpstr>
      <vt:lpstr>Conclusions</vt:lpstr>
      <vt:lpstr>PowerPoint Presentation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Knapp</dc:creator>
  <cp:lastModifiedBy>Ahmed Ahmed</cp:lastModifiedBy>
  <cp:revision>33</cp:revision>
  <dcterms:created xsi:type="dcterms:W3CDTF">2024-04-23T16:51:44Z</dcterms:created>
  <dcterms:modified xsi:type="dcterms:W3CDTF">2025-08-05T13:14:34Z</dcterms:modified>
</cp:coreProperties>
</file>